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6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8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9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0.xml" ContentType="application/vnd.openxmlformats-officedocument.theme+xml"/>
  <Override PartName="/ppt/slideLayouts/slideLayout142.xml" ContentType="application/vnd.openxmlformats-officedocument.presentationml.slideLayout+xml"/>
  <Override PartName="/ppt/theme/theme11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3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4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5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16.xml" ContentType="application/vnd.openxmlformats-officedocument.theme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17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theme/theme18.xml" ContentType="application/vnd.openxmlformats-officedocument.theme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theme/theme19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theme/theme20.xml" ContentType="application/vnd.openxmlformats-officedocument.theme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theme/theme21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22.xml" ContentType="application/vnd.openxmlformats-officedocument.theme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theme/theme23.xml" ContentType="application/vnd.openxmlformats-officedocument.theme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theme/theme24.xml" ContentType="application/vnd.openxmlformats-officedocument.theme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theme/theme25.xml" ContentType="application/vnd.openxmlformats-officedocument.theme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theme/theme26.xml" ContentType="application/vnd.openxmlformats-officedocument.theme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theme/theme27.xml" ContentType="application/vnd.openxmlformats-officedocument.theme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theme/theme28.xml" ContentType="application/vnd.openxmlformats-officedocument.theme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theme/theme29.xml" ContentType="application/vnd.openxmlformats-officedocument.theme+xml"/>
  <Override PartName="/ppt/theme/theme3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2" r:id="rId4"/>
    <p:sldMasterId id="2147483713" r:id="rId5"/>
    <p:sldMasterId id="2147483741" r:id="rId6"/>
    <p:sldMasterId id="2147483727" r:id="rId7"/>
    <p:sldMasterId id="2147483760" r:id="rId8"/>
    <p:sldMasterId id="2147483775" r:id="rId9"/>
    <p:sldMasterId id="2147483792" r:id="rId10"/>
    <p:sldMasterId id="2147483804" r:id="rId11"/>
    <p:sldMasterId id="2147483824" r:id="rId12"/>
    <p:sldMasterId id="2147483839" r:id="rId13"/>
    <p:sldMasterId id="2147483846" r:id="rId14"/>
    <p:sldMasterId id="2147483838" r:id="rId15"/>
    <p:sldMasterId id="2147483689" r:id="rId16"/>
    <p:sldMasterId id="2147483660" r:id="rId17"/>
    <p:sldMasterId id="2147483905" r:id="rId18"/>
    <p:sldMasterId id="2147483923" r:id="rId19"/>
    <p:sldMasterId id="2147483961" r:id="rId20"/>
    <p:sldMasterId id="2147483987" r:id="rId21"/>
    <p:sldMasterId id="2147484018" r:id="rId22"/>
    <p:sldMasterId id="2147484033" r:id="rId23"/>
    <p:sldMasterId id="2147484050" r:id="rId24"/>
    <p:sldMasterId id="2147484062" r:id="rId25"/>
    <p:sldMasterId id="2147484074" r:id="rId26"/>
    <p:sldMasterId id="2147484086" r:id="rId27"/>
    <p:sldMasterId id="2147484098" r:id="rId28"/>
    <p:sldMasterId id="2147484110" r:id="rId29"/>
    <p:sldMasterId id="2147484122" r:id="rId30"/>
    <p:sldMasterId id="2147484130" r:id="rId31"/>
    <p:sldMasterId id="2147484135" r:id="rId32"/>
  </p:sldMasterIdLst>
  <p:notesMasterIdLst>
    <p:notesMasterId r:id="rId60"/>
  </p:notesMasterIdLst>
  <p:sldIdLst>
    <p:sldId id="263" r:id="rId33"/>
    <p:sldId id="271" r:id="rId34"/>
    <p:sldId id="711" r:id="rId35"/>
    <p:sldId id="699" r:id="rId36"/>
    <p:sldId id="700" r:id="rId37"/>
    <p:sldId id="838840837" r:id="rId38"/>
    <p:sldId id="624" r:id="rId39"/>
    <p:sldId id="1264" r:id="rId40"/>
    <p:sldId id="1265" r:id="rId41"/>
    <p:sldId id="1279" r:id="rId42"/>
    <p:sldId id="1280" r:id="rId43"/>
    <p:sldId id="1286" r:id="rId44"/>
    <p:sldId id="1284" r:id="rId45"/>
    <p:sldId id="673" r:id="rId46"/>
    <p:sldId id="1267" r:id="rId47"/>
    <p:sldId id="1289" r:id="rId48"/>
    <p:sldId id="1277" r:id="rId49"/>
    <p:sldId id="1276" r:id="rId50"/>
    <p:sldId id="367" r:id="rId51"/>
    <p:sldId id="396" r:id="rId52"/>
    <p:sldId id="410" r:id="rId53"/>
    <p:sldId id="411" r:id="rId54"/>
    <p:sldId id="412" r:id="rId55"/>
    <p:sldId id="414" r:id="rId56"/>
    <p:sldId id="417" r:id="rId57"/>
    <p:sldId id="838840825" r:id="rId58"/>
    <p:sldId id="698" r:id="rId59"/>
  </p:sldIdLst>
  <p:sldSz cx="9144000" cy="6858000" type="screen4x3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D2449FF-64CF-4943-82F4-4F55E7F8F7E1}">
          <p14:sldIdLst>
            <p14:sldId id="263"/>
            <p14:sldId id="271"/>
            <p14:sldId id="711"/>
            <p14:sldId id="699"/>
            <p14:sldId id="700"/>
            <p14:sldId id="838840837"/>
            <p14:sldId id="624"/>
            <p14:sldId id="1264"/>
            <p14:sldId id="1265"/>
            <p14:sldId id="1279"/>
            <p14:sldId id="1280"/>
            <p14:sldId id="1286"/>
            <p14:sldId id="1284"/>
            <p14:sldId id="673"/>
            <p14:sldId id="1267"/>
            <p14:sldId id="1289"/>
            <p14:sldId id="1277"/>
            <p14:sldId id="1276"/>
            <p14:sldId id="367"/>
            <p14:sldId id="396"/>
            <p14:sldId id="410"/>
            <p14:sldId id="411"/>
            <p14:sldId id="412"/>
            <p14:sldId id="414"/>
            <p14:sldId id="417"/>
            <p14:sldId id="838840825"/>
            <p14:sldId id="6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09" userDrawn="1">
          <p15:clr>
            <a:srgbClr val="A4A3A4"/>
          </p15:clr>
        </p15:guide>
        <p15:guide id="2" pos="233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le Munroe" initials="DM" lastIdx="4" clrIdx="0">
    <p:extLst>
      <p:ext uri="{19B8F6BF-5375-455C-9EA6-DF929625EA0E}">
        <p15:presenceInfo xmlns:p15="http://schemas.microsoft.com/office/powerpoint/2012/main" userId="S::danielle.munroe@cipd.co.uk::2236ad1d-c9ef-4687-88f3-5922db8f18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0D5D"/>
    <a:srgbClr val="A991BC"/>
    <a:srgbClr val="8B6AA2"/>
    <a:srgbClr val="58595B"/>
    <a:srgbClr val="DB1D52"/>
    <a:srgbClr val="DBD3E5"/>
    <a:srgbClr val="B8BABC"/>
    <a:srgbClr val="DADBDC"/>
    <a:srgbClr val="97999C"/>
    <a:srgbClr val="E68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BF3F7F-B397-4E8D-AE43-BEB0074BCB8F}" v="1" dt="2021-04-26T10:47:22.4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92" autoAdjust="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409"/>
        <p:guide pos="2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3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2.xml"/><Relationship Id="rId42" Type="http://schemas.openxmlformats.org/officeDocument/2006/relationships/slide" Target="slides/slide10.xml"/><Relationship Id="rId47" Type="http://schemas.openxmlformats.org/officeDocument/2006/relationships/slide" Target="slides/slide15.xml"/><Relationship Id="rId50" Type="http://schemas.openxmlformats.org/officeDocument/2006/relationships/slide" Target="slides/slide18.xml"/><Relationship Id="rId55" Type="http://schemas.openxmlformats.org/officeDocument/2006/relationships/slide" Target="slides/slide23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Master" Target="slideMasters/slideMaster26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Master" Target="slideMasters/slideMaster29.xml"/><Relationship Id="rId37" Type="http://schemas.openxmlformats.org/officeDocument/2006/relationships/slide" Target="slides/slide5.xml"/><Relationship Id="rId40" Type="http://schemas.openxmlformats.org/officeDocument/2006/relationships/slide" Target="slides/slide8.xml"/><Relationship Id="rId45" Type="http://schemas.openxmlformats.org/officeDocument/2006/relationships/slide" Target="slides/slide13.xml"/><Relationship Id="rId53" Type="http://schemas.openxmlformats.org/officeDocument/2006/relationships/slide" Target="slides/slide21.xml"/><Relationship Id="rId58" Type="http://schemas.openxmlformats.org/officeDocument/2006/relationships/slide" Target="slides/slide26.xml"/><Relationship Id="rId66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61" Type="http://schemas.openxmlformats.org/officeDocument/2006/relationships/commentAuthors" Target="commentAuthors.xml"/><Relationship Id="rId19" Type="http://schemas.openxmlformats.org/officeDocument/2006/relationships/slideMaster" Target="slideMasters/slideMaster1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Master" Target="slideMasters/slideMaster24.xml"/><Relationship Id="rId30" Type="http://schemas.openxmlformats.org/officeDocument/2006/relationships/slideMaster" Target="slideMasters/slideMaster27.xml"/><Relationship Id="rId35" Type="http://schemas.openxmlformats.org/officeDocument/2006/relationships/slide" Target="slides/slide3.xml"/><Relationship Id="rId43" Type="http://schemas.openxmlformats.org/officeDocument/2006/relationships/slide" Target="slides/slide11.xml"/><Relationship Id="rId48" Type="http://schemas.openxmlformats.org/officeDocument/2006/relationships/slide" Target="slides/slide16.xml"/><Relationship Id="rId56" Type="http://schemas.openxmlformats.org/officeDocument/2006/relationships/slide" Target="slides/slide24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19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" Target="slides/slide1.xml"/><Relationship Id="rId38" Type="http://schemas.openxmlformats.org/officeDocument/2006/relationships/slide" Target="slides/slide6.xml"/><Relationship Id="rId46" Type="http://schemas.openxmlformats.org/officeDocument/2006/relationships/slide" Target="slides/slide14.xml"/><Relationship Id="rId59" Type="http://schemas.openxmlformats.org/officeDocument/2006/relationships/slide" Target="slides/slide27.xml"/><Relationship Id="rId67" Type="http://schemas.microsoft.com/office/2015/10/relationships/revisionInfo" Target="revisionInfo.xml"/><Relationship Id="rId20" Type="http://schemas.openxmlformats.org/officeDocument/2006/relationships/slideMaster" Target="slideMasters/slideMaster17.xml"/><Relationship Id="rId41" Type="http://schemas.openxmlformats.org/officeDocument/2006/relationships/slide" Target="slides/slide9.xml"/><Relationship Id="rId54" Type="http://schemas.openxmlformats.org/officeDocument/2006/relationships/slide" Target="slides/slide22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Master" Target="slideMasters/slideMaster25.xml"/><Relationship Id="rId36" Type="http://schemas.openxmlformats.org/officeDocument/2006/relationships/slide" Target="slides/slide4.xml"/><Relationship Id="rId49" Type="http://schemas.openxmlformats.org/officeDocument/2006/relationships/slide" Target="slides/slide17.xml"/><Relationship Id="rId57" Type="http://schemas.openxmlformats.org/officeDocument/2006/relationships/slide" Target="slides/slide25.xml"/><Relationship Id="rId10" Type="http://schemas.openxmlformats.org/officeDocument/2006/relationships/slideMaster" Target="slideMasters/slideMaster7.xml"/><Relationship Id="rId31" Type="http://schemas.openxmlformats.org/officeDocument/2006/relationships/slideMaster" Target="slideMasters/slideMaster28.xml"/><Relationship Id="rId44" Type="http://schemas.openxmlformats.org/officeDocument/2006/relationships/slide" Target="slides/slide12.xml"/><Relationship Id="rId52" Type="http://schemas.openxmlformats.org/officeDocument/2006/relationships/slide" Target="slides/slide20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39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an Adams" userId="21aaaaa9-89c0-4092-b1b4-c14ff29c6669" providerId="ADAL" clId="{EDBF3F7F-B397-4E8D-AE43-BEB0074BCB8F}"/>
    <pc:docChg chg="custSel modSld">
      <pc:chgData name="Kristian Adams" userId="21aaaaa9-89c0-4092-b1b4-c14ff29c6669" providerId="ADAL" clId="{EDBF3F7F-B397-4E8D-AE43-BEB0074BCB8F}" dt="2021-04-26T11:02:24.271" v="30" actId="1038"/>
      <pc:docMkLst>
        <pc:docMk/>
      </pc:docMkLst>
      <pc:sldChg chg="modSp mod">
        <pc:chgData name="Kristian Adams" userId="21aaaaa9-89c0-4092-b1b4-c14ff29c6669" providerId="ADAL" clId="{EDBF3F7F-B397-4E8D-AE43-BEB0074BCB8F}" dt="2021-04-26T11:02:24.271" v="30" actId="1038"/>
        <pc:sldMkLst>
          <pc:docMk/>
          <pc:sldMk cId="3052416897" sldId="396"/>
        </pc:sldMkLst>
        <pc:picChg chg="mod">
          <ac:chgData name="Kristian Adams" userId="21aaaaa9-89c0-4092-b1b4-c14ff29c6669" providerId="ADAL" clId="{EDBF3F7F-B397-4E8D-AE43-BEB0074BCB8F}" dt="2021-04-26T11:02:24.271" v="30" actId="1038"/>
          <ac:picMkLst>
            <pc:docMk/>
            <pc:sldMk cId="3052416897" sldId="396"/>
            <ac:picMk id="16" creationId="{00000000-0000-0000-0000-000000000000}"/>
          </ac:picMkLst>
        </pc:picChg>
      </pc:sldChg>
      <pc:sldChg chg="modSp mod">
        <pc:chgData name="Kristian Adams" userId="21aaaaa9-89c0-4092-b1b4-c14ff29c6669" providerId="ADAL" clId="{EDBF3F7F-B397-4E8D-AE43-BEB0074BCB8F}" dt="2021-04-26T10:46:51.129" v="7" actId="27636"/>
        <pc:sldMkLst>
          <pc:docMk/>
          <pc:sldMk cId="868154368" sldId="1276"/>
        </pc:sldMkLst>
        <pc:spChg chg="mod">
          <ac:chgData name="Kristian Adams" userId="21aaaaa9-89c0-4092-b1b4-c14ff29c6669" providerId="ADAL" clId="{EDBF3F7F-B397-4E8D-AE43-BEB0074BCB8F}" dt="2021-04-26T10:46:34.385" v="0" actId="1076"/>
          <ac:spMkLst>
            <pc:docMk/>
            <pc:sldMk cId="868154368" sldId="1276"/>
            <ac:spMk id="4" creationId="{859DCFCC-7FCF-43CD-8B9D-2ADE49C558D5}"/>
          </ac:spMkLst>
        </pc:spChg>
        <pc:spChg chg="mod">
          <ac:chgData name="Kristian Adams" userId="21aaaaa9-89c0-4092-b1b4-c14ff29c6669" providerId="ADAL" clId="{EDBF3F7F-B397-4E8D-AE43-BEB0074BCB8F}" dt="2021-04-26T10:46:51.129" v="7" actId="27636"/>
          <ac:spMkLst>
            <pc:docMk/>
            <pc:sldMk cId="868154368" sldId="1276"/>
            <ac:spMk id="5" creationId="{C65F1933-84F8-4A66-A7C4-07739E54653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D62563-B1BB-4884-8013-3B2FDB15DCD9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87E36986-17BE-4784-9ED9-2A2ECEADE2A4}">
      <dgm:prSet phldrT="[Text]" custT="1"/>
      <dgm:spPr>
        <a:xfrm>
          <a:off x="1602798" y="218817"/>
          <a:ext cx="2827794" cy="2827794"/>
        </a:xfrm>
        <a:solidFill>
          <a:sysClr val="window" lastClr="FFFFF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600" b="1" dirty="0">
              <a:solidFill>
                <a:srgbClr val="FFC000"/>
              </a:solidFill>
              <a:latin typeface="Bahnschrift" panose="020B0502040204020203" pitchFamily="34" charset="0"/>
              <a:ea typeface="+mn-ea"/>
              <a:cs typeface="+mn-cs"/>
            </a:rPr>
            <a:t>Service Need</a:t>
          </a:r>
        </a:p>
        <a:p>
          <a:r>
            <a:rPr lang="en-GB" sz="1600" dirty="0">
              <a:solidFill>
                <a:sysClr val="windowText" lastClr="000000"/>
              </a:solidFill>
              <a:latin typeface="Bahnschrift" panose="020B0502040204020203" pitchFamily="34" charset="0"/>
              <a:ea typeface="+mn-ea"/>
              <a:cs typeface="+mn-cs"/>
            </a:rPr>
            <a:t>What your team and customers need from you</a:t>
          </a:r>
        </a:p>
      </dgm:t>
    </dgm:pt>
    <dgm:pt modelId="{53E112FA-817F-4BB1-85EC-3AC4F8A27E1D}" type="parTrans" cxnId="{7547CFD5-A271-4B56-9AEB-6D52DECE6D23}">
      <dgm:prSet/>
      <dgm:spPr/>
      <dgm:t>
        <a:bodyPr/>
        <a:lstStyle/>
        <a:p>
          <a:endParaRPr lang="en-GB"/>
        </a:p>
      </dgm:t>
    </dgm:pt>
    <dgm:pt modelId="{981D41A6-ABDD-49F9-BBFC-1A8F2DE0997C}" type="sibTrans" cxnId="{7547CFD5-A271-4B56-9AEB-6D52DECE6D23}">
      <dgm:prSet/>
      <dgm:spPr/>
      <dgm:t>
        <a:bodyPr/>
        <a:lstStyle/>
        <a:p>
          <a:endParaRPr lang="en-GB"/>
        </a:p>
      </dgm:t>
    </dgm:pt>
    <dgm:pt modelId="{DAA09E82-EEDC-43D1-8A2C-0F187D80297B}">
      <dgm:prSet phldrT="[Text]" custT="1"/>
      <dgm:spPr>
        <a:xfrm>
          <a:off x="1544559" y="319810"/>
          <a:ext cx="2827794" cy="2827794"/>
        </a:xfrm>
        <a:solidFill>
          <a:sysClr val="window" lastClr="FFFFFF"/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en-GB" sz="1600" b="1" dirty="0">
              <a:solidFill>
                <a:srgbClr val="92D050"/>
              </a:solidFill>
              <a:latin typeface="Bahnschrift" panose="020B0502040204020203" pitchFamily="34" charset="0"/>
              <a:ea typeface="+mn-ea"/>
              <a:cs typeface="+mn-cs"/>
            </a:rPr>
            <a:t>Resources</a:t>
          </a:r>
        </a:p>
        <a:p>
          <a:r>
            <a:rPr lang="en-GB" sz="1600" dirty="0">
              <a:solidFill>
                <a:sysClr val="windowText" lastClr="000000"/>
              </a:solidFill>
              <a:latin typeface="Bahnschrift" panose="020B0502040204020203" pitchFamily="34" charset="0"/>
              <a:ea typeface="+mn-ea"/>
              <a:cs typeface="+mn-cs"/>
            </a:rPr>
            <a:t>What the Council can afford and provide</a:t>
          </a:r>
        </a:p>
        <a:p>
          <a:endParaRPr lang="en-GB" sz="11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A9937AE7-E22C-4559-9F47-681B81166DC8}" type="parTrans" cxnId="{1B83D317-12E3-4D13-B701-9D718BA20663}">
      <dgm:prSet/>
      <dgm:spPr/>
      <dgm:t>
        <a:bodyPr/>
        <a:lstStyle/>
        <a:p>
          <a:endParaRPr lang="en-GB"/>
        </a:p>
      </dgm:t>
    </dgm:pt>
    <dgm:pt modelId="{7E5B7CC1-8B03-4671-827F-949425BC64D4}" type="sibTrans" cxnId="{1B83D317-12E3-4D13-B701-9D718BA20663}">
      <dgm:prSet/>
      <dgm:spPr/>
      <dgm:t>
        <a:bodyPr/>
        <a:lstStyle/>
        <a:p>
          <a:endParaRPr lang="en-GB"/>
        </a:p>
      </dgm:t>
    </dgm:pt>
    <dgm:pt modelId="{C6B62511-CA29-47CC-B12E-9D067F133C7C}">
      <dgm:prSet phldrT="[Text]" custT="1"/>
      <dgm:spPr>
        <a:xfrm>
          <a:off x="1486320" y="218817"/>
          <a:ext cx="2827794" cy="2827794"/>
        </a:xfrm>
        <a:solidFill>
          <a:sysClr val="window" lastClr="FFFFF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600" b="1" dirty="0">
              <a:solidFill>
                <a:srgbClr val="F2601E"/>
              </a:solidFill>
              <a:latin typeface="Bahnschrift" panose="020B0502040204020203" pitchFamily="34" charset="0"/>
              <a:ea typeface="+mn-ea"/>
              <a:cs typeface="+mn-cs"/>
            </a:rPr>
            <a:t>Individual choice</a:t>
          </a:r>
        </a:p>
        <a:p>
          <a:r>
            <a:rPr lang="en-GB" sz="1600" dirty="0">
              <a:solidFill>
                <a:sysClr val="windowText" lastClr="000000"/>
              </a:solidFill>
              <a:latin typeface="Bahnschrift" panose="020B0502040204020203" pitchFamily="34" charset="0"/>
              <a:ea typeface="+mn-ea"/>
              <a:cs typeface="+mn-cs"/>
            </a:rPr>
            <a:t>Your ideal way of working</a:t>
          </a:r>
        </a:p>
      </dgm:t>
    </dgm:pt>
    <dgm:pt modelId="{4CB0CCFA-01D9-4DEB-9AED-26FDDCB495E4}" type="parTrans" cxnId="{0744EE23-93B7-4A1E-98F1-9FD9821B2244}">
      <dgm:prSet/>
      <dgm:spPr/>
      <dgm:t>
        <a:bodyPr/>
        <a:lstStyle/>
        <a:p>
          <a:endParaRPr lang="en-GB"/>
        </a:p>
      </dgm:t>
    </dgm:pt>
    <dgm:pt modelId="{FCB13495-837F-4D4D-A4D1-AE4BE6FB332A}" type="sibTrans" cxnId="{0744EE23-93B7-4A1E-98F1-9FD9821B2244}">
      <dgm:prSet/>
      <dgm:spPr/>
      <dgm:t>
        <a:bodyPr/>
        <a:lstStyle/>
        <a:p>
          <a:endParaRPr lang="en-GB"/>
        </a:p>
      </dgm:t>
    </dgm:pt>
    <dgm:pt modelId="{7CF43B7A-7E88-479E-8D21-AC46C0A29964}" type="pres">
      <dgm:prSet presAssocID="{06D62563-B1BB-4884-8013-3B2FDB15DCD9}" presName="compositeShape" presStyleCnt="0">
        <dgm:presLayoutVars>
          <dgm:chMax val="7"/>
          <dgm:dir/>
          <dgm:resizeHandles val="exact"/>
        </dgm:presLayoutVars>
      </dgm:prSet>
      <dgm:spPr/>
    </dgm:pt>
    <dgm:pt modelId="{2A403AD2-4E46-43A6-9870-6C400FA96699}" type="pres">
      <dgm:prSet presAssocID="{06D62563-B1BB-4884-8013-3B2FDB15DCD9}" presName="wedge1" presStyleLbl="node1" presStyleIdx="0" presStyleCnt="3" custScaleX="88234" custScaleY="85902"/>
      <dgm:spPr>
        <a:prstGeom prst="pie">
          <a:avLst>
            <a:gd name="adj1" fmla="val 16200000"/>
            <a:gd name="adj2" fmla="val 1800000"/>
          </a:avLst>
        </a:prstGeom>
      </dgm:spPr>
    </dgm:pt>
    <dgm:pt modelId="{6714BE0B-7760-4528-AC04-B39871568165}" type="pres">
      <dgm:prSet presAssocID="{06D62563-B1BB-4884-8013-3B2FDB15DCD9}" presName="dummy1a" presStyleCnt="0"/>
      <dgm:spPr/>
    </dgm:pt>
    <dgm:pt modelId="{A48D0CA5-91ED-44F7-BC81-B8277E4272AA}" type="pres">
      <dgm:prSet presAssocID="{06D62563-B1BB-4884-8013-3B2FDB15DCD9}" presName="dummy1b" presStyleCnt="0"/>
      <dgm:spPr/>
    </dgm:pt>
    <dgm:pt modelId="{5BB22E7E-0FAA-41D9-932D-1CDBE5F88D22}" type="pres">
      <dgm:prSet presAssocID="{06D62563-B1BB-4884-8013-3B2FDB15DCD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EC0728E-BA9E-45C6-ACA3-43690375D2E8}" type="pres">
      <dgm:prSet presAssocID="{06D62563-B1BB-4884-8013-3B2FDB15DCD9}" presName="wedge2" presStyleLbl="node1" presStyleIdx="1" presStyleCnt="3"/>
      <dgm:spPr>
        <a:prstGeom prst="pie">
          <a:avLst>
            <a:gd name="adj1" fmla="val 1800000"/>
            <a:gd name="adj2" fmla="val 9000000"/>
          </a:avLst>
        </a:prstGeom>
      </dgm:spPr>
    </dgm:pt>
    <dgm:pt modelId="{D4F85FC7-4661-42D1-B1C8-CDB969CCE041}" type="pres">
      <dgm:prSet presAssocID="{06D62563-B1BB-4884-8013-3B2FDB15DCD9}" presName="dummy2a" presStyleCnt="0"/>
      <dgm:spPr/>
    </dgm:pt>
    <dgm:pt modelId="{062D52CD-02B3-4728-B805-5474C430D441}" type="pres">
      <dgm:prSet presAssocID="{06D62563-B1BB-4884-8013-3B2FDB15DCD9}" presName="dummy2b" presStyleCnt="0"/>
      <dgm:spPr/>
    </dgm:pt>
    <dgm:pt modelId="{F9E4230F-E741-4977-BA8F-6AF3B884AEA5}" type="pres">
      <dgm:prSet presAssocID="{06D62563-B1BB-4884-8013-3B2FDB15DCD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E2B3618-D8E6-405B-AB7D-1C972DA54D73}" type="pres">
      <dgm:prSet presAssocID="{06D62563-B1BB-4884-8013-3B2FDB15DCD9}" presName="wedge3" presStyleLbl="node1" presStyleIdx="2" presStyleCnt="3"/>
      <dgm:spPr>
        <a:prstGeom prst="pie">
          <a:avLst>
            <a:gd name="adj1" fmla="val 9000000"/>
            <a:gd name="adj2" fmla="val 16200000"/>
          </a:avLst>
        </a:prstGeom>
      </dgm:spPr>
    </dgm:pt>
    <dgm:pt modelId="{27A3DA56-0E9F-480D-B06F-BB97F14B0E8E}" type="pres">
      <dgm:prSet presAssocID="{06D62563-B1BB-4884-8013-3B2FDB15DCD9}" presName="dummy3a" presStyleCnt="0"/>
      <dgm:spPr/>
    </dgm:pt>
    <dgm:pt modelId="{BC2D39E4-67E5-4AD3-9D97-2FC418F19266}" type="pres">
      <dgm:prSet presAssocID="{06D62563-B1BB-4884-8013-3B2FDB15DCD9}" presName="dummy3b" presStyleCnt="0"/>
      <dgm:spPr/>
    </dgm:pt>
    <dgm:pt modelId="{5D1918A9-2AB1-4B0A-9A6B-2CE498D440B2}" type="pres">
      <dgm:prSet presAssocID="{06D62563-B1BB-4884-8013-3B2FDB15DCD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BE97A069-0D2B-4FC8-807C-6A5C4D25E412}" type="pres">
      <dgm:prSet presAssocID="{981D41A6-ABDD-49F9-BBFC-1A8F2DE0997C}" presName="arrowWedge1" presStyleLbl="fgSibTrans2D1" presStyleIdx="0" presStyleCnt="3"/>
      <dgm:spPr>
        <a:xfrm>
          <a:off x="1427977" y="43763"/>
          <a:ext cx="3177902" cy="317790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FCBD1B"/>
        </a:solidFill>
        <a:ln>
          <a:noFill/>
        </a:ln>
        <a:effectLst/>
      </dgm:spPr>
    </dgm:pt>
    <dgm:pt modelId="{BAF48158-E008-4D47-9F4C-D1DF37E48673}" type="pres">
      <dgm:prSet presAssocID="{7E5B7CC1-8B03-4671-827F-949425BC64D4}" presName="arrowWedge2" presStyleLbl="fgSibTrans2D1" presStyleIdx="1" presStyleCnt="3"/>
      <dgm:spPr>
        <a:xfrm>
          <a:off x="1369505" y="144577"/>
          <a:ext cx="3177902" cy="317790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92D050"/>
        </a:solidFill>
        <a:ln>
          <a:noFill/>
        </a:ln>
        <a:effectLst/>
      </dgm:spPr>
    </dgm:pt>
    <dgm:pt modelId="{7859E17C-BE89-4F1A-8C10-F0CA94644CED}" type="pres">
      <dgm:prSet presAssocID="{FCB13495-837F-4D4D-A4D1-AE4BE6FB332A}" presName="arrowWedge3" presStyleLbl="fgSibTrans2D1" presStyleIdx="2" presStyleCnt="3"/>
      <dgm:spPr>
        <a:xfrm>
          <a:off x="1311032" y="43763"/>
          <a:ext cx="3177902" cy="317790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F2601E"/>
        </a:solidFill>
        <a:ln>
          <a:noFill/>
        </a:ln>
        <a:effectLst/>
      </dgm:spPr>
    </dgm:pt>
  </dgm:ptLst>
  <dgm:cxnLst>
    <dgm:cxn modelId="{71BDD401-129E-47C0-AEE5-BD274A1972E6}" type="presOf" srcId="{87E36986-17BE-4784-9ED9-2A2ECEADE2A4}" destId="{5BB22E7E-0FAA-41D9-932D-1CDBE5F88D22}" srcOrd="1" destOrd="0" presId="urn:microsoft.com/office/officeart/2005/8/layout/cycle8"/>
    <dgm:cxn modelId="{81EC130A-9DF6-47C6-985F-18877D28FED2}" type="presOf" srcId="{DAA09E82-EEDC-43D1-8A2C-0F187D80297B}" destId="{F9E4230F-E741-4977-BA8F-6AF3B884AEA5}" srcOrd="1" destOrd="0" presId="urn:microsoft.com/office/officeart/2005/8/layout/cycle8"/>
    <dgm:cxn modelId="{1B83D317-12E3-4D13-B701-9D718BA20663}" srcId="{06D62563-B1BB-4884-8013-3B2FDB15DCD9}" destId="{DAA09E82-EEDC-43D1-8A2C-0F187D80297B}" srcOrd="1" destOrd="0" parTransId="{A9937AE7-E22C-4559-9F47-681B81166DC8}" sibTransId="{7E5B7CC1-8B03-4671-827F-949425BC64D4}"/>
    <dgm:cxn modelId="{0744EE23-93B7-4A1E-98F1-9FD9821B2244}" srcId="{06D62563-B1BB-4884-8013-3B2FDB15DCD9}" destId="{C6B62511-CA29-47CC-B12E-9D067F133C7C}" srcOrd="2" destOrd="0" parTransId="{4CB0CCFA-01D9-4DEB-9AED-26FDDCB495E4}" sibTransId="{FCB13495-837F-4D4D-A4D1-AE4BE6FB332A}"/>
    <dgm:cxn modelId="{81D0733B-9F80-4515-9763-C32B7C9ACDFB}" type="presOf" srcId="{C6B62511-CA29-47CC-B12E-9D067F133C7C}" destId="{5D1918A9-2AB1-4B0A-9A6B-2CE498D440B2}" srcOrd="1" destOrd="0" presId="urn:microsoft.com/office/officeart/2005/8/layout/cycle8"/>
    <dgm:cxn modelId="{E1434C75-36D3-48FA-9BD7-D15BCBAA61E7}" type="presOf" srcId="{C6B62511-CA29-47CC-B12E-9D067F133C7C}" destId="{BE2B3618-D8E6-405B-AB7D-1C972DA54D73}" srcOrd="0" destOrd="0" presId="urn:microsoft.com/office/officeart/2005/8/layout/cycle8"/>
    <dgm:cxn modelId="{659D22A4-9A7E-40DE-B4AB-8641EC31F35F}" type="presOf" srcId="{06D62563-B1BB-4884-8013-3B2FDB15DCD9}" destId="{7CF43B7A-7E88-479E-8D21-AC46C0A29964}" srcOrd="0" destOrd="0" presId="urn:microsoft.com/office/officeart/2005/8/layout/cycle8"/>
    <dgm:cxn modelId="{82E9ADAE-4D12-45B7-93F1-B90A96FA776E}" type="presOf" srcId="{DAA09E82-EEDC-43D1-8A2C-0F187D80297B}" destId="{4EC0728E-BA9E-45C6-ACA3-43690375D2E8}" srcOrd="0" destOrd="0" presId="urn:microsoft.com/office/officeart/2005/8/layout/cycle8"/>
    <dgm:cxn modelId="{AC33EBC9-93DC-4E77-8C52-A0490E220F21}" type="presOf" srcId="{87E36986-17BE-4784-9ED9-2A2ECEADE2A4}" destId="{2A403AD2-4E46-43A6-9870-6C400FA96699}" srcOrd="0" destOrd="0" presId="urn:microsoft.com/office/officeart/2005/8/layout/cycle8"/>
    <dgm:cxn modelId="{7547CFD5-A271-4B56-9AEB-6D52DECE6D23}" srcId="{06D62563-B1BB-4884-8013-3B2FDB15DCD9}" destId="{87E36986-17BE-4784-9ED9-2A2ECEADE2A4}" srcOrd="0" destOrd="0" parTransId="{53E112FA-817F-4BB1-85EC-3AC4F8A27E1D}" sibTransId="{981D41A6-ABDD-49F9-BBFC-1A8F2DE0997C}"/>
    <dgm:cxn modelId="{B91F356B-E68E-42AD-951A-4651296F7817}" type="presParOf" srcId="{7CF43B7A-7E88-479E-8D21-AC46C0A29964}" destId="{2A403AD2-4E46-43A6-9870-6C400FA96699}" srcOrd="0" destOrd="0" presId="urn:microsoft.com/office/officeart/2005/8/layout/cycle8"/>
    <dgm:cxn modelId="{80CDF300-A280-471B-BAF8-E2AB6B242566}" type="presParOf" srcId="{7CF43B7A-7E88-479E-8D21-AC46C0A29964}" destId="{6714BE0B-7760-4528-AC04-B39871568165}" srcOrd="1" destOrd="0" presId="urn:microsoft.com/office/officeart/2005/8/layout/cycle8"/>
    <dgm:cxn modelId="{0033A2CE-A52A-4EBA-89FD-3803C8214F0D}" type="presParOf" srcId="{7CF43B7A-7E88-479E-8D21-AC46C0A29964}" destId="{A48D0CA5-91ED-44F7-BC81-B8277E4272AA}" srcOrd="2" destOrd="0" presId="urn:microsoft.com/office/officeart/2005/8/layout/cycle8"/>
    <dgm:cxn modelId="{AC9FCF06-14FB-4678-A49D-D3D087E041D6}" type="presParOf" srcId="{7CF43B7A-7E88-479E-8D21-AC46C0A29964}" destId="{5BB22E7E-0FAA-41D9-932D-1CDBE5F88D22}" srcOrd="3" destOrd="0" presId="urn:microsoft.com/office/officeart/2005/8/layout/cycle8"/>
    <dgm:cxn modelId="{C527CE24-0FF0-4391-AF8C-575A1E270F1F}" type="presParOf" srcId="{7CF43B7A-7E88-479E-8D21-AC46C0A29964}" destId="{4EC0728E-BA9E-45C6-ACA3-43690375D2E8}" srcOrd="4" destOrd="0" presId="urn:microsoft.com/office/officeart/2005/8/layout/cycle8"/>
    <dgm:cxn modelId="{1C25C3E2-12BB-424C-BEBB-6FE320A2292D}" type="presParOf" srcId="{7CF43B7A-7E88-479E-8D21-AC46C0A29964}" destId="{D4F85FC7-4661-42D1-B1C8-CDB969CCE041}" srcOrd="5" destOrd="0" presId="urn:microsoft.com/office/officeart/2005/8/layout/cycle8"/>
    <dgm:cxn modelId="{E677E859-A1C4-4F14-9BE8-00E2E6824DF3}" type="presParOf" srcId="{7CF43B7A-7E88-479E-8D21-AC46C0A29964}" destId="{062D52CD-02B3-4728-B805-5474C430D441}" srcOrd="6" destOrd="0" presId="urn:microsoft.com/office/officeart/2005/8/layout/cycle8"/>
    <dgm:cxn modelId="{89F08D44-CAFB-4BD3-A719-58D0F6FDF1E9}" type="presParOf" srcId="{7CF43B7A-7E88-479E-8D21-AC46C0A29964}" destId="{F9E4230F-E741-4977-BA8F-6AF3B884AEA5}" srcOrd="7" destOrd="0" presId="urn:microsoft.com/office/officeart/2005/8/layout/cycle8"/>
    <dgm:cxn modelId="{871BC5FF-8A24-4F21-82AE-8AC7D3C131A6}" type="presParOf" srcId="{7CF43B7A-7E88-479E-8D21-AC46C0A29964}" destId="{BE2B3618-D8E6-405B-AB7D-1C972DA54D73}" srcOrd="8" destOrd="0" presId="urn:microsoft.com/office/officeart/2005/8/layout/cycle8"/>
    <dgm:cxn modelId="{2A89C702-ACC7-41EF-B71D-EAF6C24E0576}" type="presParOf" srcId="{7CF43B7A-7E88-479E-8D21-AC46C0A29964}" destId="{27A3DA56-0E9F-480D-B06F-BB97F14B0E8E}" srcOrd="9" destOrd="0" presId="urn:microsoft.com/office/officeart/2005/8/layout/cycle8"/>
    <dgm:cxn modelId="{FAE4867E-0B28-4DBF-95AC-4359F4F62E6A}" type="presParOf" srcId="{7CF43B7A-7E88-479E-8D21-AC46C0A29964}" destId="{BC2D39E4-67E5-4AD3-9D97-2FC418F19266}" srcOrd="10" destOrd="0" presId="urn:microsoft.com/office/officeart/2005/8/layout/cycle8"/>
    <dgm:cxn modelId="{6D6649FF-CFBC-478D-9866-4FC6779A59D3}" type="presParOf" srcId="{7CF43B7A-7E88-479E-8D21-AC46C0A29964}" destId="{5D1918A9-2AB1-4B0A-9A6B-2CE498D440B2}" srcOrd="11" destOrd="0" presId="urn:microsoft.com/office/officeart/2005/8/layout/cycle8"/>
    <dgm:cxn modelId="{685FC9C9-0385-4927-9D13-3A45A9DB3152}" type="presParOf" srcId="{7CF43B7A-7E88-479E-8D21-AC46C0A29964}" destId="{BE97A069-0D2B-4FC8-807C-6A5C4D25E412}" srcOrd="12" destOrd="0" presId="urn:microsoft.com/office/officeart/2005/8/layout/cycle8"/>
    <dgm:cxn modelId="{718F2082-6A71-4DE1-AC6D-E8925CE2B979}" type="presParOf" srcId="{7CF43B7A-7E88-479E-8D21-AC46C0A29964}" destId="{BAF48158-E008-4D47-9F4C-D1DF37E48673}" srcOrd="13" destOrd="0" presId="urn:microsoft.com/office/officeart/2005/8/layout/cycle8"/>
    <dgm:cxn modelId="{F292104B-7F07-4039-A4F4-3BE0FEAC387F}" type="presParOf" srcId="{7CF43B7A-7E88-479E-8D21-AC46C0A29964}" destId="{7859E17C-BE89-4F1A-8C10-F0CA94644CED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D62563-B1BB-4884-8013-3B2FDB15DCD9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87E36986-17BE-4784-9ED9-2A2ECEADE2A4}">
      <dgm:prSet phldrT="[Text]" custT="1"/>
      <dgm:spPr>
        <a:xfrm>
          <a:off x="1602798" y="218817"/>
          <a:ext cx="2827794" cy="2827794"/>
        </a:xfrm>
        <a:solidFill>
          <a:sysClr val="window" lastClr="FFFFF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600" b="1" dirty="0">
              <a:solidFill>
                <a:srgbClr val="FFC000"/>
              </a:solidFill>
              <a:latin typeface="Bahnschrift" panose="020B0502040204020203" pitchFamily="34" charset="0"/>
              <a:ea typeface="+mn-ea"/>
              <a:cs typeface="+mn-cs"/>
            </a:rPr>
            <a:t>Service Need</a:t>
          </a:r>
        </a:p>
        <a:p>
          <a:r>
            <a:rPr lang="en-GB" sz="1600" dirty="0">
              <a:solidFill>
                <a:sysClr val="windowText" lastClr="000000"/>
              </a:solidFill>
              <a:latin typeface="Bahnschrift" panose="020B0502040204020203" pitchFamily="34" charset="0"/>
              <a:ea typeface="+mn-ea"/>
              <a:cs typeface="+mn-cs"/>
            </a:rPr>
            <a:t>What your team and customers need from you</a:t>
          </a:r>
        </a:p>
      </dgm:t>
    </dgm:pt>
    <dgm:pt modelId="{53E112FA-817F-4BB1-85EC-3AC4F8A27E1D}" type="parTrans" cxnId="{7547CFD5-A271-4B56-9AEB-6D52DECE6D23}">
      <dgm:prSet/>
      <dgm:spPr/>
      <dgm:t>
        <a:bodyPr/>
        <a:lstStyle/>
        <a:p>
          <a:endParaRPr lang="en-GB"/>
        </a:p>
      </dgm:t>
    </dgm:pt>
    <dgm:pt modelId="{981D41A6-ABDD-49F9-BBFC-1A8F2DE0997C}" type="sibTrans" cxnId="{7547CFD5-A271-4B56-9AEB-6D52DECE6D23}">
      <dgm:prSet/>
      <dgm:spPr/>
      <dgm:t>
        <a:bodyPr/>
        <a:lstStyle/>
        <a:p>
          <a:endParaRPr lang="en-GB"/>
        </a:p>
      </dgm:t>
    </dgm:pt>
    <dgm:pt modelId="{DAA09E82-EEDC-43D1-8A2C-0F187D80297B}">
      <dgm:prSet phldrT="[Text]" custT="1"/>
      <dgm:spPr>
        <a:xfrm>
          <a:off x="1544559" y="319810"/>
          <a:ext cx="2827794" cy="2827794"/>
        </a:xfrm>
        <a:solidFill>
          <a:sysClr val="window" lastClr="FFFFFF"/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en-GB" sz="1600" b="1" dirty="0">
              <a:solidFill>
                <a:srgbClr val="92D050"/>
              </a:solidFill>
              <a:latin typeface="Bahnschrift" panose="020B0502040204020203" pitchFamily="34" charset="0"/>
              <a:ea typeface="+mn-ea"/>
              <a:cs typeface="+mn-cs"/>
            </a:rPr>
            <a:t>LCC Resources</a:t>
          </a:r>
        </a:p>
        <a:p>
          <a:r>
            <a:rPr lang="en-GB" sz="1600" dirty="0">
              <a:solidFill>
                <a:sysClr val="windowText" lastClr="000000"/>
              </a:solidFill>
              <a:latin typeface="Bahnschrift" panose="020B0502040204020203" pitchFamily="34" charset="0"/>
              <a:ea typeface="+mn-ea"/>
              <a:cs typeface="+mn-cs"/>
            </a:rPr>
            <a:t>What the Council can afford and provide</a:t>
          </a:r>
        </a:p>
        <a:p>
          <a:endParaRPr lang="en-GB" sz="11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A9937AE7-E22C-4559-9F47-681B81166DC8}" type="parTrans" cxnId="{1B83D317-12E3-4D13-B701-9D718BA20663}">
      <dgm:prSet/>
      <dgm:spPr/>
      <dgm:t>
        <a:bodyPr/>
        <a:lstStyle/>
        <a:p>
          <a:endParaRPr lang="en-GB"/>
        </a:p>
      </dgm:t>
    </dgm:pt>
    <dgm:pt modelId="{7E5B7CC1-8B03-4671-827F-949425BC64D4}" type="sibTrans" cxnId="{1B83D317-12E3-4D13-B701-9D718BA20663}">
      <dgm:prSet/>
      <dgm:spPr/>
      <dgm:t>
        <a:bodyPr/>
        <a:lstStyle/>
        <a:p>
          <a:endParaRPr lang="en-GB"/>
        </a:p>
      </dgm:t>
    </dgm:pt>
    <dgm:pt modelId="{C6B62511-CA29-47CC-B12E-9D067F133C7C}">
      <dgm:prSet phldrT="[Text]" custT="1"/>
      <dgm:spPr>
        <a:xfrm>
          <a:off x="1486320" y="218817"/>
          <a:ext cx="2827794" cy="2827794"/>
        </a:xfrm>
        <a:solidFill>
          <a:sysClr val="window" lastClr="FFFFF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600" b="1" dirty="0">
              <a:solidFill>
                <a:srgbClr val="F2601E"/>
              </a:solidFill>
              <a:latin typeface="Bahnschrift" panose="020B0502040204020203" pitchFamily="34" charset="0"/>
              <a:ea typeface="+mn-ea"/>
              <a:cs typeface="+mn-cs"/>
            </a:rPr>
            <a:t>Individual choice</a:t>
          </a:r>
        </a:p>
        <a:p>
          <a:r>
            <a:rPr lang="en-GB" sz="1600" dirty="0">
              <a:solidFill>
                <a:sysClr val="windowText" lastClr="000000"/>
              </a:solidFill>
              <a:latin typeface="Bahnschrift" panose="020B0502040204020203" pitchFamily="34" charset="0"/>
              <a:ea typeface="+mn-ea"/>
              <a:cs typeface="+mn-cs"/>
            </a:rPr>
            <a:t>Your ideal way of working</a:t>
          </a:r>
        </a:p>
      </dgm:t>
    </dgm:pt>
    <dgm:pt modelId="{FCB13495-837F-4D4D-A4D1-AE4BE6FB332A}" type="sibTrans" cxnId="{0744EE23-93B7-4A1E-98F1-9FD9821B2244}">
      <dgm:prSet/>
      <dgm:spPr/>
      <dgm:t>
        <a:bodyPr/>
        <a:lstStyle/>
        <a:p>
          <a:endParaRPr lang="en-GB"/>
        </a:p>
      </dgm:t>
    </dgm:pt>
    <dgm:pt modelId="{4CB0CCFA-01D9-4DEB-9AED-26FDDCB495E4}" type="parTrans" cxnId="{0744EE23-93B7-4A1E-98F1-9FD9821B2244}">
      <dgm:prSet/>
      <dgm:spPr/>
      <dgm:t>
        <a:bodyPr/>
        <a:lstStyle/>
        <a:p>
          <a:endParaRPr lang="en-GB"/>
        </a:p>
      </dgm:t>
    </dgm:pt>
    <dgm:pt modelId="{7CF43B7A-7E88-479E-8D21-AC46C0A29964}" type="pres">
      <dgm:prSet presAssocID="{06D62563-B1BB-4884-8013-3B2FDB15DCD9}" presName="compositeShape" presStyleCnt="0">
        <dgm:presLayoutVars>
          <dgm:chMax val="7"/>
          <dgm:dir/>
          <dgm:resizeHandles val="exact"/>
        </dgm:presLayoutVars>
      </dgm:prSet>
      <dgm:spPr/>
    </dgm:pt>
    <dgm:pt modelId="{2A403AD2-4E46-43A6-9870-6C400FA96699}" type="pres">
      <dgm:prSet presAssocID="{06D62563-B1BB-4884-8013-3B2FDB15DCD9}" presName="wedge1" presStyleLbl="node1" presStyleIdx="0" presStyleCnt="3" custScaleX="88234" custScaleY="85902"/>
      <dgm:spPr>
        <a:prstGeom prst="pie">
          <a:avLst>
            <a:gd name="adj1" fmla="val 16200000"/>
            <a:gd name="adj2" fmla="val 1800000"/>
          </a:avLst>
        </a:prstGeom>
      </dgm:spPr>
    </dgm:pt>
    <dgm:pt modelId="{6714BE0B-7760-4528-AC04-B39871568165}" type="pres">
      <dgm:prSet presAssocID="{06D62563-B1BB-4884-8013-3B2FDB15DCD9}" presName="dummy1a" presStyleCnt="0"/>
      <dgm:spPr/>
    </dgm:pt>
    <dgm:pt modelId="{A48D0CA5-91ED-44F7-BC81-B8277E4272AA}" type="pres">
      <dgm:prSet presAssocID="{06D62563-B1BB-4884-8013-3B2FDB15DCD9}" presName="dummy1b" presStyleCnt="0"/>
      <dgm:spPr/>
    </dgm:pt>
    <dgm:pt modelId="{5BB22E7E-0FAA-41D9-932D-1CDBE5F88D22}" type="pres">
      <dgm:prSet presAssocID="{06D62563-B1BB-4884-8013-3B2FDB15DCD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EC0728E-BA9E-45C6-ACA3-43690375D2E8}" type="pres">
      <dgm:prSet presAssocID="{06D62563-B1BB-4884-8013-3B2FDB15DCD9}" presName="wedge2" presStyleLbl="node1" presStyleIdx="1" presStyleCnt="3"/>
      <dgm:spPr>
        <a:prstGeom prst="pie">
          <a:avLst>
            <a:gd name="adj1" fmla="val 1800000"/>
            <a:gd name="adj2" fmla="val 9000000"/>
          </a:avLst>
        </a:prstGeom>
      </dgm:spPr>
    </dgm:pt>
    <dgm:pt modelId="{D4F85FC7-4661-42D1-B1C8-CDB969CCE041}" type="pres">
      <dgm:prSet presAssocID="{06D62563-B1BB-4884-8013-3B2FDB15DCD9}" presName="dummy2a" presStyleCnt="0"/>
      <dgm:spPr/>
    </dgm:pt>
    <dgm:pt modelId="{062D52CD-02B3-4728-B805-5474C430D441}" type="pres">
      <dgm:prSet presAssocID="{06D62563-B1BB-4884-8013-3B2FDB15DCD9}" presName="dummy2b" presStyleCnt="0"/>
      <dgm:spPr/>
    </dgm:pt>
    <dgm:pt modelId="{F9E4230F-E741-4977-BA8F-6AF3B884AEA5}" type="pres">
      <dgm:prSet presAssocID="{06D62563-B1BB-4884-8013-3B2FDB15DCD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E2B3618-D8E6-405B-AB7D-1C972DA54D73}" type="pres">
      <dgm:prSet presAssocID="{06D62563-B1BB-4884-8013-3B2FDB15DCD9}" presName="wedge3" presStyleLbl="node1" presStyleIdx="2" presStyleCnt="3"/>
      <dgm:spPr>
        <a:prstGeom prst="pie">
          <a:avLst>
            <a:gd name="adj1" fmla="val 9000000"/>
            <a:gd name="adj2" fmla="val 16200000"/>
          </a:avLst>
        </a:prstGeom>
      </dgm:spPr>
    </dgm:pt>
    <dgm:pt modelId="{27A3DA56-0E9F-480D-B06F-BB97F14B0E8E}" type="pres">
      <dgm:prSet presAssocID="{06D62563-B1BB-4884-8013-3B2FDB15DCD9}" presName="dummy3a" presStyleCnt="0"/>
      <dgm:spPr/>
    </dgm:pt>
    <dgm:pt modelId="{BC2D39E4-67E5-4AD3-9D97-2FC418F19266}" type="pres">
      <dgm:prSet presAssocID="{06D62563-B1BB-4884-8013-3B2FDB15DCD9}" presName="dummy3b" presStyleCnt="0"/>
      <dgm:spPr/>
    </dgm:pt>
    <dgm:pt modelId="{5D1918A9-2AB1-4B0A-9A6B-2CE498D440B2}" type="pres">
      <dgm:prSet presAssocID="{06D62563-B1BB-4884-8013-3B2FDB15DCD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BE97A069-0D2B-4FC8-807C-6A5C4D25E412}" type="pres">
      <dgm:prSet presAssocID="{981D41A6-ABDD-49F9-BBFC-1A8F2DE0997C}" presName="arrowWedge1" presStyleLbl="fgSibTrans2D1" presStyleIdx="0" presStyleCnt="3"/>
      <dgm:spPr>
        <a:xfrm>
          <a:off x="1427977" y="43763"/>
          <a:ext cx="3177902" cy="317790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FCBD1B"/>
        </a:solidFill>
        <a:ln>
          <a:noFill/>
        </a:ln>
        <a:effectLst/>
      </dgm:spPr>
    </dgm:pt>
    <dgm:pt modelId="{BAF48158-E008-4D47-9F4C-D1DF37E48673}" type="pres">
      <dgm:prSet presAssocID="{7E5B7CC1-8B03-4671-827F-949425BC64D4}" presName="arrowWedge2" presStyleLbl="fgSibTrans2D1" presStyleIdx="1" presStyleCnt="3"/>
      <dgm:spPr>
        <a:xfrm>
          <a:off x="1369505" y="144577"/>
          <a:ext cx="3177902" cy="317790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92D050"/>
        </a:solidFill>
        <a:ln>
          <a:noFill/>
        </a:ln>
        <a:effectLst/>
      </dgm:spPr>
    </dgm:pt>
    <dgm:pt modelId="{7859E17C-BE89-4F1A-8C10-F0CA94644CED}" type="pres">
      <dgm:prSet presAssocID="{FCB13495-837F-4D4D-A4D1-AE4BE6FB332A}" presName="arrowWedge3" presStyleLbl="fgSibTrans2D1" presStyleIdx="2" presStyleCnt="3"/>
      <dgm:spPr>
        <a:xfrm>
          <a:off x="1311032" y="43763"/>
          <a:ext cx="3177902" cy="317790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F2601E"/>
        </a:solidFill>
        <a:ln>
          <a:noFill/>
        </a:ln>
        <a:effectLst/>
      </dgm:spPr>
    </dgm:pt>
  </dgm:ptLst>
  <dgm:cxnLst>
    <dgm:cxn modelId="{A534E509-F33D-4DBF-B5C4-96EC6A5BE613}" type="presOf" srcId="{C6B62511-CA29-47CC-B12E-9D067F133C7C}" destId="{BE2B3618-D8E6-405B-AB7D-1C972DA54D73}" srcOrd="0" destOrd="0" presId="urn:microsoft.com/office/officeart/2005/8/layout/cycle8"/>
    <dgm:cxn modelId="{A1F4760C-D74D-4CC3-8CE4-1928F984E293}" type="presOf" srcId="{06D62563-B1BB-4884-8013-3B2FDB15DCD9}" destId="{7CF43B7A-7E88-479E-8D21-AC46C0A29964}" srcOrd="0" destOrd="0" presId="urn:microsoft.com/office/officeart/2005/8/layout/cycle8"/>
    <dgm:cxn modelId="{9727D90C-141F-4D5E-B3E7-177D8B9A561D}" type="presOf" srcId="{87E36986-17BE-4784-9ED9-2A2ECEADE2A4}" destId="{2A403AD2-4E46-43A6-9870-6C400FA96699}" srcOrd="0" destOrd="0" presId="urn:microsoft.com/office/officeart/2005/8/layout/cycle8"/>
    <dgm:cxn modelId="{AD30D015-0300-4E69-B75D-1690CBA940B3}" type="presOf" srcId="{DAA09E82-EEDC-43D1-8A2C-0F187D80297B}" destId="{4EC0728E-BA9E-45C6-ACA3-43690375D2E8}" srcOrd="0" destOrd="0" presId="urn:microsoft.com/office/officeart/2005/8/layout/cycle8"/>
    <dgm:cxn modelId="{1B83D317-12E3-4D13-B701-9D718BA20663}" srcId="{06D62563-B1BB-4884-8013-3B2FDB15DCD9}" destId="{DAA09E82-EEDC-43D1-8A2C-0F187D80297B}" srcOrd="1" destOrd="0" parTransId="{A9937AE7-E22C-4559-9F47-681B81166DC8}" sibTransId="{7E5B7CC1-8B03-4671-827F-949425BC64D4}"/>
    <dgm:cxn modelId="{0744EE23-93B7-4A1E-98F1-9FD9821B2244}" srcId="{06D62563-B1BB-4884-8013-3B2FDB15DCD9}" destId="{C6B62511-CA29-47CC-B12E-9D067F133C7C}" srcOrd="2" destOrd="0" parTransId="{4CB0CCFA-01D9-4DEB-9AED-26FDDCB495E4}" sibTransId="{FCB13495-837F-4D4D-A4D1-AE4BE6FB332A}"/>
    <dgm:cxn modelId="{BF4D013D-BBBA-4005-AF25-246C0CF76909}" type="presOf" srcId="{C6B62511-CA29-47CC-B12E-9D067F133C7C}" destId="{5D1918A9-2AB1-4B0A-9A6B-2CE498D440B2}" srcOrd="1" destOrd="0" presId="urn:microsoft.com/office/officeart/2005/8/layout/cycle8"/>
    <dgm:cxn modelId="{94AE6342-A106-4C3D-8FFF-DEAFB48EE859}" type="presOf" srcId="{DAA09E82-EEDC-43D1-8A2C-0F187D80297B}" destId="{F9E4230F-E741-4977-BA8F-6AF3B884AEA5}" srcOrd="1" destOrd="0" presId="urn:microsoft.com/office/officeart/2005/8/layout/cycle8"/>
    <dgm:cxn modelId="{26607085-3FEA-42BA-9797-8863784D1765}" type="presOf" srcId="{87E36986-17BE-4784-9ED9-2A2ECEADE2A4}" destId="{5BB22E7E-0FAA-41D9-932D-1CDBE5F88D22}" srcOrd="1" destOrd="0" presId="urn:microsoft.com/office/officeart/2005/8/layout/cycle8"/>
    <dgm:cxn modelId="{7547CFD5-A271-4B56-9AEB-6D52DECE6D23}" srcId="{06D62563-B1BB-4884-8013-3B2FDB15DCD9}" destId="{87E36986-17BE-4784-9ED9-2A2ECEADE2A4}" srcOrd="0" destOrd="0" parTransId="{53E112FA-817F-4BB1-85EC-3AC4F8A27E1D}" sibTransId="{981D41A6-ABDD-49F9-BBFC-1A8F2DE0997C}"/>
    <dgm:cxn modelId="{3F17CF4D-7275-45AB-B100-3ACCBDD772C0}" type="presParOf" srcId="{7CF43B7A-7E88-479E-8D21-AC46C0A29964}" destId="{2A403AD2-4E46-43A6-9870-6C400FA96699}" srcOrd="0" destOrd="0" presId="urn:microsoft.com/office/officeart/2005/8/layout/cycle8"/>
    <dgm:cxn modelId="{08D6357F-C41A-4A61-9B2F-E36BBAA62DFC}" type="presParOf" srcId="{7CF43B7A-7E88-479E-8D21-AC46C0A29964}" destId="{6714BE0B-7760-4528-AC04-B39871568165}" srcOrd="1" destOrd="0" presId="urn:microsoft.com/office/officeart/2005/8/layout/cycle8"/>
    <dgm:cxn modelId="{5F42C606-0380-4AF6-8ED5-02BC39B1FCFF}" type="presParOf" srcId="{7CF43B7A-7E88-479E-8D21-AC46C0A29964}" destId="{A48D0CA5-91ED-44F7-BC81-B8277E4272AA}" srcOrd="2" destOrd="0" presId="urn:microsoft.com/office/officeart/2005/8/layout/cycle8"/>
    <dgm:cxn modelId="{39B65F78-5EFD-4CE2-984A-0FDD6020E48A}" type="presParOf" srcId="{7CF43B7A-7E88-479E-8D21-AC46C0A29964}" destId="{5BB22E7E-0FAA-41D9-932D-1CDBE5F88D22}" srcOrd="3" destOrd="0" presId="urn:microsoft.com/office/officeart/2005/8/layout/cycle8"/>
    <dgm:cxn modelId="{8EF1178B-AAE0-4F81-842F-8EEEDC5904B7}" type="presParOf" srcId="{7CF43B7A-7E88-479E-8D21-AC46C0A29964}" destId="{4EC0728E-BA9E-45C6-ACA3-43690375D2E8}" srcOrd="4" destOrd="0" presId="urn:microsoft.com/office/officeart/2005/8/layout/cycle8"/>
    <dgm:cxn modelId="{9567352B-643F-4D86-90F4-3A338631252A}" type="presParOf" srcId="{7CF43B7A-7E88-479E-8D21-AC46C0A29964}" destId="{D4F85FC7-4661-42D1-B1C8-CDB969CCE041}" srcOrd="5" destOrd="0" presId="urn:microsoft.com/office/officeart/2005/8/layout/cycle8"/>
    <dgm:cxn modelId="{E34702DF-96EA-45DA-9645-B173B4292098}" type="presParOf" srcId="{7CF43B7A-7E88-479E-8D21-AC46C0A29964}" destId="{062D52CD-02B3-4728-B805-5474C430D441}" srcOrd="6" destOrd="0" presId="urn:microsoft.com/office/officeart/2005/8/layout/cycle8"/>
    <dgm:cxn modelId="{C3762D91-EC1E-401D-AD40-B14EAD1B7F4C}" type="presParOf" srcId="{7CF43B7A-7E88-479E-8D21-AC46C0A29964}" destId="{F9E4230F-E741-4977-BA8F-6AF3B884AEA5}" srcOrd="7" destOrd="0" presId="urn:microsoft.com/office/officeart/2005/8/layout/cycle8"/>
    <dgm:cxn modelId="{81F7EB6A-D95E-4D1B-A3BD-77D891795BB3}" type="presParOf" srcId="{7CF43B7A-7E88-479E-8D21-AC46C0A29964}" destId="{BE2B3618-D8E6-405B-AB7D-1C972DA54D73}" srcOrd="8" destOrd="0" presId="urn:microsoft.com/office/officeart/2005/8/layout/cycle8"/>
    <dgm:cxn modelId="{141ABB0D-AD97-43BF-AADD-1F77C29791D0}" type="presParOf" srcId="{7CF43B7A-7E88-479E-8D21-AC46C0A29964}" destId="{27A3DA56-0E9F-480D-B06F-BB97F14B0E8E}" srcOrd="9" destOrd="0" presId="urn:microsoft.com/office/officeart/2005/8/layout/cycle8"/>
    <dgm:cxn modelId="{6C20A206-F2C0-4D90-8F30-F6BFD00FD573}" type="presParOf" srcId="{7CF43B7A-7E88-479E-8D21-AC46C0A29964}" destId="{BC2D39E4-67E5-4AD3-9D97-2FC418F19266}" srcOrd="10" destOrd="0" presId="urn:microsoft.com/office/officeart/2005/8/layout/cycle8"/>
    <dgm:cxn modelId="{DD7BBE03-A3C1-4DF2-8070-2DE0838FC680}" type="presParOf" srcId="{7CF43B7A-7E88-479E-8D21-AC46C0A29964}" destId="{5D1918A9-2AB1-4B0A-9A6B-2CE498D440B2}" srcOrd="11" destOrd="0" presId="urn:microsoft.com/office/officeart/2005/8/layout/cycle8"/>
    <dgm:cxn modelId="{A995F0A2-E0A6-4418-A216-D53344B884ED}" type="presParOf" srcId="{7CF43B7A-7E88-479E-8D21-AC46C0A29964}" destId="{BE97A069-0D2B-4FC8-807C-6A5C4D25E412}" srcOrd="12" destOrd="0" presId="urn:microsoft.com/office/officeart/2005/8/layout/cycle8"/>
    <dgm:cxn modelId="{5F4D5285-40FE-4EF8-8A67-00B5A2ACD202}" type="presParOf" srcId="{7CF43B7A-7E88-479E-8D21-AC46C0A29964}" destId="{BAF48158-E008-4D47-9F4C-D1DF37E48673}" srcOrd="13" destOrd="0" presId="urn:microsoft.com/office/officeart/2005/8/layout/cycle8"/>
    <dgm:cxn modelId="{CE9AD9BE-2F11-4055-8248-33FF82C00C40}" type="presParOf" srcId="{7CF43B7A-7E88-479E-8D21-AC46C0A29964}" destId="{7859E17C-BE89-4F1A-8C10-F0CA94644CED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03AD2-4E46-43A6-9870-6C400FA96699}">
      <dsp:nvSpPr>
        <dsp:cNvPr id="0" name=""/>
        <dsp:cNvSpPr/>
      </dsp:nvSpPr>
      <dsp:spPr>
        <a:xfrm>
          <a:off x="2076855" y="487379"/>
          <a:ext cx="2908172" cy="2831310"/>
        </a:xfrm>
        <a:prstGeom prst="pie">
          <a:avLst>
            <a:gd name="adj1" fmla="val 16200000"/>
            <a:gd name="adj2" fmla="val 1800000"/>
          </a:avLst>
        </a:prstGeom>
        <a:solidFill>
          <a:sysClr val="window" lastClr="FFFFF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C000"/>
              </a:solidFill>
              <a:latin typeface="Bahnschrift" panose="020B0502040204020203" pitchFamily="34" charset="0"/>
              <a:ea typeface="+mn-ea"/>
              <a:cs typeface="+mn-cs"/>
            </a:rPr>
            <a:t>Service Need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ysClr val="windowText" lastClr="000000"/>
              </a:solidFill>
              <a:latin typeface="Bahnschrift" panose="020B0502040204020203" pitchFamily="34" charset="0"/>
              <a:ea typeface="+mn-ea"/>
              <a:cs typeface="+mn-cs"/>
            </a:rPr>
            <a:t>What your team and customers need from you</a:t>
          </a:r>
        </a:p>
      </dsp:txBody>
      <dsp:txXfrm>
        <a:off x="3609532" y="1087347"/>
        <a:ext cx="1038633" cy="842652"/>
      </dsp:txXfrm>
    </dsp:sp>
    <dsp:sp modelId="{4EC0728E-BA9E-45C6-ACA3-43690375D2E8}">
      <dsp:nvSpPr>
        <dsp:cNvPr id="0" name=""/>
        <dsp:cNvSpPr/>
      </dsp:nvSpPr>
      <dsp:spPr>
        <a:xfrm>
          <a:off x="1815071" y="372759"/>
          <a:ext cx="3295977" cy="3295977"/>
        </a:xfrm>
        <a:prstGeom prst="pie">
          <a:avLst>
            <a:gd name="adj1" fmla="val 1800000"/>
            <a:gd name="adj2" fmla="val 9000000"/>
          </a:avLst>
        </a:prstGeom>
        <a:solidFill>
          <a:sysClr val="window" lastClr="FFFFF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92D050"/>
              </a:solidFill>
              <a:latin typeface="Bahnschrift" panose="020B0502040204020203" pitchFamily="34" charset="0"/>
              <a:ea typeface="+mn-ea"/>
              <a:cs typeface="+mn-cs"/>
            </a:rPr>
            <a:t>Resources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ysClr val="windowText" lastClr="000000"/>
              </a:solidFill>
              <a:latin typeface="Bahnschrift" panose="020B0502040204020203" pitchFamily="34" charset="0"/>
              <a:ea typeface="+mn-ea"/>
              <a:cs typeface="+mn-cs"/>
            </a:rPr>
            <a:t>What the Council can afford and provide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2599828" y="2511221"/>
        <a:ext cx="1765702" cy="863232"/>
      </dsp:txXfrm>
    </dsp:sp>
    <dsp:sp modelId="{BE2B3618-D8E6-405B-AB7D-1C972DA54D73}">
      <dsp:nvSpPr>
        <dsp:cNvPr id="0" name=""/>
        <dsp:cNvSpPr/>
      </dsp:nvSpPr>
      <dsp:spPr>
        <a:xfrm>
          <a:off x="1747190" y="255045"/>
          <a:ext cx="3295977" cy="3295977"/>
        </a:xfrm>
        <a:prstGeom prst="pie">
          <a:avLst>
            <a:gd name="adj1" fmla="val 9000000"/>
            <a:gd name="adj2" fmla="val 16200000"/>
          </a:avLst>
        </a:prstGeom>
        <a:solidFill>
          <a:sysClr val="window" lastClr="FFFFF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2601E"/>
              </a:solidFill>
              <a:latin typeface="Bahnschrift" panose="020B0502040204020203" pitchFamily="34" charset="0"/>
              <a:ea typeface="+mn-ea"/>
              <a:cs typeface="+mn-cs"/>
            </a:rPr>
            <a:t>Individual choice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ysClr val="windowText" lastClr="000000"/>
              </a:solidFill>
              <a:latin typeface="Bahnschrift" panose="020B0502040204020203" pitchFamily="34" charset="0"/>
              <a:ea typeface="+mn-ea"/>
              <a:cs typeface="+mn-cs"/>
            </a:rPr>
            <a:t>Your ideal way of working</a:t>
          </a:r>
        </a:p>
      </dsp:txBody>
      <dsp:txXfrm>
        <a:off x="2128974" y="953479"/>
        <a:ext cx="1177134" cy="980945"/>
      </dsp:txXfrm>
    </dsp:sp>
    <dsp:sp modelId="{BE97A069-0D2B-4FC8-807C-6A5C4D25E412}">
      <dsp:nvSpPr>
        <dsp:cNvPr id="0" name=""/>
        <dsp:cNvSpPr/>
      </dsp:nvSpPr>
      <dsp:spPr>
        <a:xfrm>
          <a:off x="1681057" y="53189"/>
          <a:ext cx="3704051" cy="370405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FCBD1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48158-E008-4D47-9F4C-D1DF37E48673}">
      <dsp:nvSpPr>
        <dsp:cNvPr id="0" name=""/>
        <dsp:cNvSpPr/>
      </dsp:nvSpPr>
      <dsp:spPr>
        <a:xfrm>
          <a:off x="1611035" y="168514"/>
          <a:ext cx="3704051" cy="370405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59E17C-BE89-4F1A-8C10-F0CA94644CED}">
      <dsp:nvSpPr>
        <dsp:cNvPr id="0" name=""/>
        <dsp:cNvSpPr/>
      </dsp:nvSpPr>
      <dsp:spPr>
        <a:xfrm>
          <a:off x="1542881" y="51009"/>
          <a:ext cx="3704051" cy="370405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F2601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03AD2-4E46-43A6-9870-6C400FA96699}">
      <dsp:nvSpPr>
        <dsp:cNvPr id="0" name=""/>
        <dsp:cNvSpPr/>
      </dsp:nvSpPr>
      <dsp:spPr>
        <a:xfrm>
          <a:off x="989571" y="487565"/>
          <a:ext cx="2909286" cy="2832394"/>
        </a:xfrm>
        <a:prstGeom prst="pie">
          <a:avLst>
            <a:gd name="adj1" fmla="val 16200000"/>
            <a:gd name="adj2" fmla="val 1800000"/>
          </a:avLst>
        </a:prstGeom>
        <a:solidFill>
          <a:sysClr val="window" lastClr="FFFFF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C000"/>
              </a:solidFill>
              <a:latin typeface="Bahnschrift" panose="020B0502040204020203" pitchFamily="34" charset="0"/>
              <a:ea typeface="+mn-ea"/>
              <a:cs typeface="+mn-cs"/>
            </a:rPr>
            <a:t>Service Need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ysClr val="windowText" lastClr="000000"/>
              </a:solidFill>
              <a:latin typeface="Bahnschrift" panose="020B0502040204020203" pitchFamily="34" charset="0"/>
              <a:ea typeface="+mn-ea"/>
              <a:cs typeface="+mn-cs"/>
            </a:rPr>
            <a:t>What your team and customers need from you</a:t>
          </a:r>
        </a:p>
      </dsp:txBody>
      <dsp:txXfrm>
        <a:off x="2522834" y="1087763"/>
        <a:ext cx="1039030" cy="842974"/>
      </dsp:txXfrm>
    </dsp:sp>
    <dsp:sp modelId="{4EC0728E-BA9E-45C6-ACA3-43690375D2E8}">
      <dsp:nvSpPr>
        <dsp:cNvPr id="0" name=""/>
        <dsp:cNvSpPr/>
      </dsp:nvSpPr>
      <dsp:spPr>
        <a:xfrm>
          <a:off x="727687" y="372902"/>
          <a:ext cx="3297239" cy="3297239"/>
        </a:xfrm>
        <a:prstGeom prst="pie">
          <a:avLst>
            <a:gd name="adj1" fmla="val 1800000"/>
            <a:gd name="adj2" fmla="val 9000000"/>
          </a:avLst>
        </a:prstGeom>
        <a:solidFill>
          <a:sysClr val="window" lastClr="FFFFF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92D050"/>
              </a:solidFill>
              <a:latin typeface="Bahnschrift" panose="020B0502040204020203" pitchFamily="34" charset="0"/>
              <a:ea typeface="+mn-ea"/>
              <a:cs typeface="+mn-cs"/>
            </a:rPr>
            <a:t>LCC Resources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ysClr val="windowText" lastClr="000000"/>
              </a:solidFill>
              <a:latin typeface="Bahnschrift" panose="020B0502040204020203" pitchFamily="34" charset="0"/>
              <a:ea typeface="+mn-ea"/>
              <a:cs typeface="+mn-cs"/>
            </a:rPr>
            <a:t>What the Council can afford and provide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1512744" y="2512182"/>
        <a:ext cx="1766378" cy="863562"/>
      </dsp:txXfrm>
    </dsp:sp>
    <dsp:sp modelId="{BE2B3618-D8E6-405B-AB7D-1C972DA54D73}">
      <dsp:nvSpPr>
        <dsp:cNvPr id="0" name=""/>
        <dsp:cNvSpPr/>
      </dsp:nvSpPr>
      <dsp:spPr>
        <a:xfrm>
          <a:off x="659780" y="255143"/>
          <a:ext cx="3297239" cy="3297239"/>
        </a:xfrm>
        <a:prstGeom prst="pie">
          <a:avLst>
            <a:gd name="adj1" fmla="val 9000000"/>
            <a:gd name="adj2" fmla="val 16200000"/>
          </a:avLst>
        </a:prstGeom>
        <a:solidFill>
          <a:sysClr val="window" lastClr="FFFFF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2601E"/>
              </a:solidFill>
              <a:latin typeface="Bahnschrift" panose="020B0502040204020203" pitchFamily="34" charset="0"/>
              <a:ea typeface="+mn-ea"/>
              <a:cs typeface="+mn-cs"/>
            </a:rPr>
            <a:t>Individual choice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ysClr val="windowText" lastClr="000000"/>
              </a:solidFill>
              <a:latin typeface="Bahnschrift" panose="020B0502040204020203" pitchFamily="34" charset="0"/>
              <a:ea typeface="+mn-ea"/>
              <a:cs typeface="+mn-cs"/>
            </a:rPr>
            <a:t>Your ideal way of working</a:t>
          </a:r>
        </a:p>
      </dsp:txBody>
      <dsp:txXfrm>
        <a:off x="1041710" y="953844"/>
        <a:ext cx="1177585" cy="981321"/>
      </dsp:txXfrm>
    </dsp:sp>
    <dsp:sp modelId="{BE97A069-0D2B-4FC8-807C-6A5C4D25E412}">
      <dsp:nvSpPr>
        <dsp:cNvPr id="0" name=""/>
        <dsp:cNvSpPr/>
      </dsp:nvSpPr>
      <dsp:spPr>
        <a:xfrm>
          <a:off x="593620" y="53208"/>
          <a:ext cx="3705469" cy="370546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FCBD1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48158-E008-4D47-9F4C-D1DF37E48673}">
      <dsp:nvSpPr>
        <dsp:cNvPr id="0" name=""/>
        <dsp:cNvSpPr/>
      </dsp:nvSpPr>
      <dsp:spPr>
        <a:xfrm>
          <a:off x="523572" y="168578"/>
          <a:ext cx="3705469" cy="370546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59E17C-BE89-4F1A-8C10-F0CA94644CED}">
      <dsp:nvSpPr>
        <dsp:cNvPr id="0" name=""/>
        <dsp:cNvSpPr/>
      </dsp:nvSpPr>
      <dsp:spPr>
        <a:xfrm>
          <a:off x="455393" y="51028"/>
          <a:ext cx="3705469" cy="370546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F2601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25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9810C-90C5-4D73-9CBA-F699AE2D2E33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35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8300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25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ACFDB-760C-482D-8FF6-2AB217B588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019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B1F78-C374-4071-8C46-5818C6DD97A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236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903C4-4115-4ED2-AC07-4A46D2232C8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29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903C4-4115-4ED2-AC07-4A46D2232C8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108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ACFDB-760C-482D-8FF6-2AB217B58877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774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16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16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16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1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8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8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8.xml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8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0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0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0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PD 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401"/>
            <a:ext cx="9144001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3"/>
            <a:ext cx="1422302" cy="80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0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4578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385398" y="3418385"/>
            <a:ext cx="3754554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398" y="981075"/>
            <a:ext cx="3611027" cy="88639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33600"/>
            <a:ext cx="3615423" cy="538609"/>
          </a:xfrm>
        </p:spPr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  <a:lvl2pPr>
              <a:spcBef>
                <a:spcPts val="600"/>
              </a:spcBef>
              <a:defRPr sz="8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1500" y="3576791"/>
            <a:ext cx="3424436" cy="620683"/>
          </a:xfrm>
        </p:spPr>
        <p:txBody>
          <a:bodyPr/>
          <a:lstStyle>
            <a:lvl1pPr marL="0" indent="0" defTabSz="179388">
              <a:buClr>
                <a:srgbClr val="999999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600" i="1">
                <a:solidFill>
                  <a:schemeClr val="tx1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381000" y="3573088"/>
            <a:ext cx="126205" cy="244521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6" y="5877272"/>
            <a:ext cx="3024336" cy="4320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66"/>
          <a:stretch/>
        </p:blipFill>
        <p:spPr>
          <a:xfrm>
            <a:off x="4355976" y="-303865"/>
            <a:ext cx="4788024" cy="747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637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dvertising &amp; marke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385398" y="3418385"/>
            <a:ext cx="433061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398" y="981075"/>
            <a:ext cx="3611027" cy="88639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33600"/>
            <a:ext cx="3615423" cy="538609"/>
          </a:xfrm>
        </p:spPr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  <a:lvl2pPr>
              <a:spcBef>
                <a:spcPts val="600"/>
              </a:spcBef>
              <a:defRPr sz="8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1500" y="3576791"/>
            <a:ext cx="3424436" cy="620683"/>
          </a:xfrm>
        </p:spPr>
        <p:txBody>
          <a:bodyPr/>
          <a:lstStyle>
            <a:lvl1pPr marL="0" indent="0" defTabSz="179388">
              <a:buClr>
                <a:srgbClr val="999999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600" i="1">
                <a:solidFill>
                  <a:schemeClr val="tx1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381000" y="3573088"/>
            <a:ext cx="126205" cy="244521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rcRect r="29409"/>
          <a:stretch>
            <a:fillRect/>
          </a:stretch>
        </p:blipFill>
        <p:spPr>
          <a:xfrm>
            <a:off x="4293493" y="0"/>
            <a:ext cx="4850507" cy="68713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6" y="5877272"/>
            <a:ext cx="302433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24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&amp; entertain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385398" y="3418385"/>
            <a:ext cx="4402626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398" y="981075"/>
            <a:ext cx="3611027" cy="88639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33600"/>
            <a:ext cx="3615423" cy="538609"/>
          </a:xfrm>
        </p:spPr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  <a:lvl2pPr>
              <a:spcBef>
                <a:spcPts val="600"/>
              </a:spcBef>
              <a:defRPr sz="8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1500" y="3576791"/>
            <a:ext cx="3424436" cy="620683"/>
          </a:xfrm>
        </p:spPr>
        <p:txBody>
          <a:bodyPr/>
          <a:lstStyle>
            <a:lvl1pPr marL="0" indent="0" defTabSz="179388">
              <a:buClr>
                <a:srgbClr val="999999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600" i="1">
                <a:solidFill>
                  <a:schemeClr val="tx1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381000" y="3573088"/>
            <a:ext cx="126205" cy="244521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rcRect r="31526"/>
          <a:stretch>
            <a:fillRect/>
          </a:stretch>
        </p:blipFill>
        <p:spPr>
          <a:xfrm>
            <a:off x="4396815" y="0"/>
            <a:ext cx="4747185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6" y="5877272"/>
            <a:ext cx="302433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144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fessional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385398" y="3418385"/>
            <a:ext cx="4042586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398" y="981075"/>
            <a:ext cx="3611027" cy="88639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33600"/>
            <a:ext cx="3615423" cy="538609"/>
          </a:xfrm>
        </p:spPr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  <a:lvl2pPr>
              <a:spcBef>
                <a:spcPts val="600"/>
              </a:spcBef>
              <a:defRPr sz="8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1500" y="3576791"/>
            <a:ext cx="3424436" cy="620683"/>
          </a:xfrm>
        </p:spPr>
        <p:txBody>
          <a:bodyPr/>
          <a:lstStyle>
            <a:lvl1pPr marL="0" indent="0" defTabSz="179388">
              <a:buClr>
                <a:srgbClr val="999999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600" i="1">
                <a:solidFill>
                  <a:schemeClr val="tx1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381000" y="3573088"/>
            <a:ext cx="126205" cy="244521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rcRect r="28084"/>
          <a:stretch>
            <a:fillRect/>
          </a:stretch>
        </p:blipFill>
        <p:spPr>
          <a:xfrm>
            <a:off x="4202435" y="0"/>
            <a:ext cx="4941565" cy="68713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6" y="5877272"/>
            <a:ext cx="302433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59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tail, fashion &amp; hospita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385398" y="3418385"/>
            <a:ext cx="418660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398" y="981075"/>
            <a:ext cx="3611027" cy="88639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33600"/>
            <a:ext cx="3615423" cy="538609"/>
          </a:xfrm>
        </p:spPr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  <a:lvl2pPr>
              <a:spcBef>
                <a:spcPts val="600"/>
              </a:spcBef>
              <a:defRPr sz="8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1500" y="3576791"/>
            <a:ext cx="3424436" cy="620683"/>
          </a:xfrm>
        </p:spPr>
        <p:txBody>
          <a:bodyPr/>
          <a:lstStyle>
            <a:lvl1pPr marL="0" indent="0" defTabSz="179388">
              <a:buClr>
                <a:srgbClr val="999999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600" i="1">
                <a:solidFill>
                  <a:schemeClr val="tx1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381000" y="3573088"/>
            <a:ext cx="126205" cy="244521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rcRect r="29597"/>
          <a:stretch>
            <a:fillRect/>
          </a:stretch>
        </p:blipFill>
        <p:spPr>
          <a:xfrm>
            <a:off x="4306370" y="0"/>
            <a:ext cx="4837630" cy="68713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6" y="5877272"/>
            <a:ext cx="302433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516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o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385398" y="3418385"/>
            <a:ext cx="433061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398" y="981075"/>
            <a:ext cx="3611027" cy="88639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33600"/>
            <a:ext cx="3615423" cy="538609"/>
          </a:xfrm>
        </p:spPr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  <a:lvl2pPr>
              <a:spcBef>
                <a:spcPts val="600"/>
              </a:spcBef>
              <a:defRPr sz="8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1500" y="3576791"/>
            <a:ext cx="3424436" cy="620683"/>
          </a:xfrm>
        </p:spPr>
        <p:txBody>
          <a:bodyPr/>
          <a:lstStyle>
            <a:lvl1pPr marL="0" indent="0" defTabSz="179388">
              <a:buClr>
                <a:srgbClr val="999999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600" i="1">
                <a:solidFill>
                  <a:schemeClr val="tx1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381000" y="3573088"/>
            <a:ext cx="126205" cy="244521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rcRect r="27175"/>
          <a:stretch>
            <a:fillRect/>
          </a:stretch>
        </p:blipFill>
        <p:spPr>
          <a:xfrm>
            <a:off x="4139952" y="0"/>
            <a:ext cx="5004048" cy="68713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6" y="5877272"/>
            <a:ext cx="302433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436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385398" y="3418385"/>
            <a:ext cx="418660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398" y="981075"/>
            <a:ext cx="3611027" cy="88639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33600"/>
            <a:ext cx="3615423" cy="538609"/>
          </a:xfrm>
        </p:spPr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  <a:lvl2pPr>
              <a:spcBef>
                <a:spcPts val="600"/>
              </a:spcBef>
              <a:defRPr sz="8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1500" y="3576791"/>
            <a:ext cx="3424436" cy="620683"/>
          </a:xfrm>
        </p:spPr>
        <p:txBody>
          <a:bodyPr/>
          <a:lstStyle>
            <a:lvl1pPr marL="0" indent="0" defTabSz="179388">
              <a:buClr>
                <a:srgbClr val="999999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600" i="1">
                <a:solidFill>
                  <a:schemeClr val="tx1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381000" y="3573088"/>
            <a:ext cx="126205" cy="244521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rcRect r="27099"/>
          <a:stretch>
            <a:fillRect/>
          </a:stretch>
        </p:blipFill>
        <p:spPr>
          <a:xfrm>
            <a:off x="4151287" y="0"/>
            <a:ext cx="4992713" cy="68713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6" y="5877272"/>
            <a:ext cx="302433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20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53" r="50207"/>
          <a:stretch/>
        </p:blipFill>
        <p:spPr>
          <a:xfrm>
            <a:off x="4055121" y="-1"/>
            <a:ext cx="5088880" cy="511478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398" y="2814424"/>
            <a:ext cx="4186602" cy="886397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3884798"/>
            <a:ext cx="4190999" cy="246221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  <a:lvl2pPr>
              <a:spcBef>
                <a:spcPts val="3000"/>
              </a:spcBef>
              <a:defRPr sz="10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81001" y="-1"/>
            <a:ext cx="2822847" cy="24371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b" anchorCtr="0"/>
          <a:lstStyle/>
          <a:p>
            <a:pPr algn="l"/>
            <a:endParaRPr lang="en-GB" sz="7200" b="1">
              <a:solidFill>
                <a:schemeClr val="bg1"/>
              </a:solidFill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2555776" y="6566325"/>
            <a:ext cx="6202829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95690" rtl="0" eaLnBrk="1" latinLnBrk="0" hangingPunct="1">
              <a:defRPr sz="9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27100"/>
            <a:r>
              <a:rPr lang="en-GB" sz="700" b="0">
                <a:solidFill>
                  <a:srgbClr val="999999"/>
                </a:solidFill>
              </a:rPr>
              <a:t>Copyright 2016 © Lewis Silkin LLP. All Rights Reserved. lewissilkin.com	</a:t>
            </a:r>
            <a:fld id="{8997EE35-0505-4E8B-8EED-B674149DBCD9}" type="slidenum">
              <a:rPr lang="en-GB" sz="900" b="1" smtClean="0">
                <a:solidFill>
                  <a:schemeClr val="tx1"/>
                </a:solidFill>
              </a:rPr>
              <a:pPr algn="r" defTabSz="927100"/>
              <a:t>‹#›</a:t>
            </a:fld>
            <a:endParaRPr lang="en-GB" sz="900" b="1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329181"/>
            <a:ext cx="1171328" cy="1107996"/>
          </a:xfrm>
        </p:spPr>
        <p:txBody>
          <a:bodyPr wrap="none" lIns="144000" tIns="0" bIns="0" anchor="b" anchorCtr="0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1060655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42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1688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5763" y="1963866"/>
            <a:ext cx="8377237" cy="4294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510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5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90211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5397" y="1963866"/>
            <a:ext cx="4063468" cy="2571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95135" y="1963866"/>
            <a:ext cx="4063468" cy="2571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8996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5397" y="1963866"/>
            <a:ext cx="2647411" cy="17882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268689" y="1963866"/>
            <a:ext cx="2647411" cy="17882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11192" y="1963866"/>
            <a:ext cx="2647411" cy="17882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010531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95135" y="1963866"/>
            <a:ext cx="4063468" cy="2571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8571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5397" y="1963866"/>
            <a:ext cx="4063468" cy="2571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5397" y="952970"/>
            <a:ext cx="8373207" cy="3877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507584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5396" y="1963866"/>
            <a:ext cx="4618651" cy="2571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360204" y="1944688"/>
            <a:ext cx="3398400" cy="1362075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5360204" y="4116114"/>
            <a:ext cx="3398400" cy="136207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Text Placeholder 8"/>
          <p:cNvSpPr txBox="1">
            <a:spLocks/>
          </p:cNvSpPr>
          <p:nvPr userDrawn="1"/>
        </p:nvSpPr>
        <p:spPr>
          <a:xfrm>
            <a:off x="5360204" y="5478189"/>
            <a:ext cx="3398400" cy="4570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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2932138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23090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5514886" y="5605542"/>
            <a:ext cx="3248114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" name="Text Placeholder 8"/>
          <p:cNvSpPr txBox="1">
            <a:spLocks/>
          </p:cNvSpPr>
          <p:nvPr userDrawn="1"/>
        </p:nvSpPr>
        <p:spPr>
          <a:xfrm>
            <a:off x="5360204" y="3307337"/>
            <a:ext cx="3398400" cy="4570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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2932138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23090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5514886" y="3412738"/>
            <a:ext cx="3248114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709953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call out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395536" y="1944685"/>
            <a:ext cx="2678400" cy="387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95536" y="2520685"/>
            <a:ext cx="2678400" cy="3297600"/>
          </a:xfrm>
          <a:noFill/>
        </p:spPr>
        <p:txBody>
          <a:bodyPr wrap="none" lIns="54000" tIns="0">
            <a:noAutofit/>
          </a:bodyPr>
          <a:lstStyle>
            <a:lvl1pPr marL="0" algn="l" defTabSz="872722" rtl="0" eaLnBrk="1" latinLnBrk="0" hangingPunct="1">
              <a:defRPr lang="en-US" sz="14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>
            <a:off x="440831" y="2049797"/>
            <a:ext cx="203200" cy="393700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3261752" y="1942725"/>
            <a:ext cx="2678400" cy="387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261752" y="2518725"/>
            <a:ext cx="2678400" cy="3297600"/>
          </a:xfrm>
          <a:noFill/>
        </p:spPr>
        <p:txBody>
          <a:bodyPr wrap="none" lIns="54000" tIns="0">
            <a:noAutofit/>
          </a:bodyPr>
          <a:lstStyle>
            <a:lvl1pPr marL="0" algn="l" defTabSz="872722" rtl="0" eaLnBrk="1" latinLnBrk="0" hangingPunct="1">
              <a:defRPr lang="en-US" sz="14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>
            <a:off x="3307047" y="2047837"/>
            <a:ext cx="203200" cy="393700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6055517" y="1942725"/>
            <a:ext cx="2678400" cy="387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055517" y="2518725"/>
            <a:ext cx="2678400" cy="3297600"/>
          </a:xfrm>
          <a:noFill/>
        </p:spPr>
        <p:txBody>
          <a:bodyPr wrap="none" lIns="54000" tIns="0">
            <a:noAutofit/>
          </a:bodyPr>
          <a:lstStyle>
            <a:lvl1pPr marL="0" algn="l" defTabSz="872722" rtl="0" eaLnBrk="1" latinLnBrk="0" hangingPunct="1">
              <a:defRPr lang="en-US" sz="14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reeform 5"/>
          <p:cNvSpPr>
            <a:spLocks/>
          </p:cNvSpPr>
          <p:nvPr userDrawn="1"/>
        </p:nvSpPr>
        <p:spPr bwMode="auto">
          <a:xfrm>
            <a:off x="6100812" y="2047837"/>
            <a:ext cx="203200" cy="393700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5" b="50296"/>
          <a:stretch/>
        </p:blipFill>
        <p:spPr>
          <a:xfrm>
            <a:off x="6074989" y="4460683"/>
            <a:ext cx="2693555" cy="1355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750654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s callout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3261752" y="1942725"/>
            <a:ext cx="2678400" cy="387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261752" y="2518725"/>
            <a:ext cx="2678400" cy="3297600"/>
          </a:xfrm>
          <a:noFill/>
        </p:spPr>
        <p:txBody>
          <a:bodyPr wrap="none" lIns="54000" tIns="0">
            <a:noAutofit/>
          </a:bodyPr>
          <a:lstStyle>
            <a:lvl1pPr marL="0" algn="l" defTabSz="872722" rtl="0" eaLnBrk="1" latinLnBrk="0" hangingPunct="1">
              <a:defRPr lang="en-US" sz="14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>
            <a:off x="3307047" y="2047837"/>
            <a:ext cx="203200" cy="393700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6055517" y="1942725"/>
            <a:ext cx="2678400" cy="387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055517" y="2518725"/>
            <a:ext cx="2678400" cy="3297600"/>
          </a:xfrm>
          <a:noFill/>
        </p:spPr>
        <p:txBody>
          <a:bodyPr wrap="none" lIns="54000" tIns="0">
            <a:noAutofit/>
          </a:bodyPr>
          <a:lstStyle>
            <a:lvl1pPr marL="0" algn="l" defTabSz="872722" rtl="0" eaLnBrk="1" latinLnBrk="0" hangingPunct="1">
              <a:defRPr lang="en-US" sz="14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reeform 5"/>
          <p:cNvSpPr>
            <a:spLocks/>
          </p:cNvSpPr>
          <p:nvPr userDrawn="1"/>
        </p:nvSpPr>
        <p:spPr bwMode="auto">
          <a:xfrm>
            <a:off x="6100812" y="2047837"/>
            <a:ext cx="203200" cy="393700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5" b="50296"/>
          <a:stretch/>
        </p:blipFill>
        <p:spPr>
          <a:xfrm>
            <a:off x="6074989" y="4460683"/>
            <a:ext cx="2693555" cy="1355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392406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s call out 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6055517" y="1942725"/>
            <a:ext cx="2678400" cy="387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055517" y="2518725"/>
            <a:ext cx="2678400" cy="3297600"/>
          </a:xfrm>
          <a:noFill/>
        </p:spPr>
        <p:txBody>
          <a:bodyPr wrap="none" lIns="54000" tIns="0">
            <a:noAutofit/>
          </a:bodyPr>
          <a:lstStyle>
            <a:lvl1pPr marL="0" algn="l" defTabSz="872722" rtl="0" eaLnBrk="1" latinLnBrk="0" hangingPunct="1">
              <a:defRPr lang="en-US" sz="14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reeform 5"/>
          <p:cNvSpPr>
            <a:spLocks/>
          </p:cNvSpPr>
          <p:nvPr userDrawn="1"/>
        </p:nvSpPr>
        <p:spPr bwMode="auto">
          <a:xfrm>
            <a:off x="6100812" y="2047837"/>
            <a:ext cx="203200" cy="393700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5" b="50296"/>
          <a:stretch/>
        </p:blipFill>
        <p:spPr>
          <a:xfrm>
            <a:off x="6074989" y="4460683"/>
            <a:ext cx="2693555" cy="1355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330718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385398" y="3418385"/>
            <a:ext cx="3754554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398" y="981075"/>
            <a:ext cx="3611027" cy="88639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33600"/>
            <a:ext cx="3615423" cy="538609"/>
          </a:xfrm>
        </p:spPr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  <a:lvl2pPr>
              <a:spcBef>
                <a:spcPts val="600"/>
              </a:spcBef>
              <a:defRPr sz="8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1500" y="3576791"/>
            <a:ext cx="3424436" cy="620683"/>
          </a:xfrm>
        </p:spPr>
        <p:txBody>
          <a:bodyPr/>
          <a:lstStyle>
            <a:lvl1pPr marL="0" indent="0" defTabSz="179388">
              <a:buClr>
                <a:srgbClr val="999999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600" i="1">
                <a:solidFill>
                  <a:schemeClr val="tx1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381000" y="3573088"/>
            <a:ext cx="126205" cy="244521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sz="1800">
              <a:solidFill>
                <a:srgbClr val="1D252D"/>
              </a:solidFill>
            </a:endParaRPr>
          </a:p>
        </p:txBody>
      </p:sp>
      <p:pic>
        <p:nvPicPr>
          <p:cNvPr id="1026" name="Picture 2" descr="M:\Central Marketing File (2016)\Central Team\Brand\Logos\MASTER LOGOS\Ius Laboris\NEW UK LOGO\IusLaboris-UK_Logo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589240"/>
            <a:ext cx="2412644" cy="34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66"/>
          <a:stretch/>
        </p:blipFill>
        <p:spPr>
          <a:xfrm>
            <a:off x="4752528" y="0"/>
            <a:ext cx="43914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807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5121" y="-1"/>
            <a:ext cx="5088880" cy="511478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398" y="2814424"/>
            <a:ext cx="4186602" cy="886397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3884798"/>
            <a:ext cx="4190999" cy="246221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  <a:lvl2pPr>
              <a:spcBef>
                <a:spcPts val="3000"/>
              </a:spcBef>
              <a:defRPr sz="10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81001" y="-1"/>
            <a:ext cx="2822847" cy="24371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b" anchorCtr="0"/>
          <a:lstStyle/>
          <a:p>
            <a:pPr defTabSz="914400"/>
            <a:endParaRPr lang="en-GB" sz="7200" b="1">
              <a:solidFill>
                <a:srgbClr val="FFFFFF"/>
              </a:solidFill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2555776" y="6566325"/>
            <a:ext cx="6202829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95690" rtl="0" eaLnBrk="1" latinLnBrk="0" hangingPunct="1">
              <a:defRPr sz="9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27100"/>
            <a:r>
              <a:rPr lang="en-GB" sz="700" b="0">
                <a:solidFill>
                  <a:srgbClr val="999999"/>
                </a:solidFill>
              </a:rPr>
              <a:t>lewissilkin.com	</a:t>
            </a:r>
            <a:fld id="{8997EE35-0505-4E8B-8EED-B674149DBCD9}" type="slidenum">
              <a:rPr lang="en-GB" smtClean="0">
                <a:solidFill>
                  <a:srgbClr val="1D252D"/>
                </a:solidFill>
              </a:rPr>
              <a:pPr algn="r" defTabSz="927100"/>
              <a:t>‹#›</a:t>
            </a:fld>
            <a:endParaRPr lang="en-GB">
              <a:solidFill>
                <a:srgbClr val="1D252D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329181"/>
            <a:ext cx="1171328" cy="1107996"/>
          </a:xfrm>
        </p:spPr>
        <p:txBody>
          <a:bodyPr wrap="none" lIns="144000" tIns="0" bIns="0" anchor="b" anchorCtr="0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1801877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57875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13115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5763" y="1963866"/>
            <a:ext cx="8377237" cy="4294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759376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5397" y="1963866"/>
            <a:ext cx="4063468" cy="2571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95135" y="1963866"/>
            <a:ext cx="4063468" cy="2571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083925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5397" y="1963866"/>
            <a:ext cx="2647411" cy="17882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268689" y="1963866"/>
            <a:ext cx="2647411" cy="17882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11192" y="1963866"/>
            <a:ext cx="2647411" cy="17882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782786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95135" y="1963866"/>
            <a:ext cx="4063468" cy="2571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519672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5397" y="1963866"/>
            <a:ext cx="4063468" cy="2571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5397" y="952970"/>
            <a:ext cx="8373207" cy="3877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8482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5396" y="1963866"/>
            <a:ext cx="4618651" cy="2571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360204" y="1944688"/>
            <a:ext cx="3398400" cy="1362075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5360204" y="4116114"/>
            <a:ext cx="3398400" cy="136207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Text Placeholder 8"/>
          <p:cNvSpPr txBox="1">
            <a:spLocks/>
          </p:cNvSpPr>
          <p:nvPr userDrawn="1"/>
        </p:nvSpPr>
        <p:spPr>
          <a:xfrm>
            <a:off x="5360204" y="5478189"/>
            <a:ext cx="3398400" cy="4570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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2932138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23090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>
              <a:solidFill>
                <a:srgbClr val="1D252D"/>
              </a:solidFill>
            </a:endParaRP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5514886" y="5605542"/>
            <a:ext cx="3248114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" name="Text Placeholder 8"/>
          <p:cNvSpPr txBox="1">
            <a:spLocks/>
          </p:cNvSpPr>
          <p:nvPr userDrawn="1"/>
        </p:nvSpPr>
        <p:spPr>
          <a:xfrm>
            <a:off x="5360204" y="3307337"/>
            <a:ext cx="3398400" cy="4570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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2932138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23090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>
              <a:solidFill>
                <a:srgbClr val="1D252D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5514886" y="3412738"/>
            <a:ext cx="3248114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866343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23723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8410" y="1032406"/>
            <a:ext cx="3741200" cy="931862"/>
          </a:xfrm>
        </p:spPr>
        <p:txBody>
          <a:bodyPr/>
          <a:lstStyle>
            <a:lvl1pPr>
              <a:defRPr sz="2400">
                <a:solidFill>
                  <a:srgbClr val="333333"/>
                </a:solidFill>
              </a:defRPr>
            </a:lvl1pPr>
          </a:lstStyle>
          <a:p>
            <a:r>
              <a:rPr lang="fr-FR" noProof="0"/>
              <a:t>Click to edit Master title style</a:t>
            </a:r>
            <a:endParaRPr lang="en-GB" noProof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1168410" y="1966080"/>
            <a:ext cx="3750724" cy="2019300"/>
          </a:xfr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333333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GB" noProof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10313"/>
            <a:ext cx="21336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88391D9D-3658-42C8-BFC4-F41C0D380B8B}" type="slidenum">
              <a:rPr lang="en-GB" altLang="en-US" sz="1800">
                <a:solidFill>
                  <a:srgbClr val="1D252D"/>
                </a:solidFill>
              </a:rPr>
              <a:pPr defTabSz="914400">
                <a:defRPr/>
              </a:pPr>
              <a:t>‹#›</a:t>
            </a:fld>
            <a:endParaRPr lang="en-GB" altLang="en-US" sz="1800">
              <a:solidFill>
                <a:srgbClr val="1D252D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39251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1016000" y="931863"/>
            <a:ext cx="8018463" cy="346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310313"/>
            <a:ext cx="21336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4988F132-23A2-410B-B10A-71145A86DA21}" type="slidenum">
              <a:rPr lang="en-GB" altLang="en-US" sz="1800">
                <a:solidFill>
                  <a:srgbClr val="1D252D"/>
                </a:solidFill>
              </a:rPr>
              <a:pPr defTabSz="914400">
                <a:defRPr/>
              </a:pPr>
              <a:t>‹#›</a:t>
            </a:fld>
            <a:endParaRPr lang="en-GB" altLang="en-US" sz="1800">
              <a:solidFill>
                <a:srgbClr val="1D252D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593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03595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27669" y="1379021"/>
            <a:ext cx="3128433" cy="4135438"/>
          </a:xfrm>
        </p:spPr>
        <p:txBody>
          <a:bodyPr/>
          <a:lstStyle>
            <a:lvl1pPr marL="0" indent="0" algn="l">
              <a:spcBef>
                <a:spcPts val="0"/>
              </a:spcBef>
              <a:defRPr sz="2000">
                <a:solidFill>
                  <a:srgbClr val="333333"/>
                </a:solidFill>
              </a:defRPr>
            </a:lvl1pPr>
            <a:lvl2pPr marL="0" indent="0" algn="l">
              <a:spcBef>
                <a:spcPts val="0"/>
              </a:spcBef>
              <a:defRPr sz="1800">
                <a:solidFill>
                  <a:srgbClr val="333333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08500" y="1379021"/>
            <a:ext cx="4292600" cy="4135438"/>
          </a:xfrm>
        </p:spPr>
        <p:txBody>
          <a:bodyPr/>
          <a:lstStyle>
            <a:lvl1pPr marL="0" indent="0" algn="l">
              <a:spcBef>
                <a:spcPts val="0"/>
              </a:spcBef>
              <a:defRPr sz="2000">
                <a:solidFill>
                  <a:srgbClr val="333333"/>
                </a:solidFill>
              </a:defRPr>
            </a:lvl1pPr>
            <a:lvl2pPr marL="0" indent="0" algn="l">
              <a:spcBef>
                <a:spcPts val="0"/>
              </a:spcBef>
              <a:defRPr sz="2000">
                <a:solidFill>
                  <a:srgbClr val="333333"/>
                </a:solidFill>
              </a:defRPr>
            </a:lvl2pPr>
            <a:lvl3pPr marL="0" indent="0" algn="l">
              <a:spcBef>
                <a:spcPts val="0"/>
              </a:spcBef>
              <a:defRPr sz="2000">
                <a:solidFill>
                  <a:srgbClr val="333333"/>
                </a:solidFill>
              </a:defRPr>
            </a:lvl3pPr>
            <a:lvl4pPr marL="0" indent="0" algn="l">
              <a:spcBef>
                <a:spcPts val="0"/>
              </a:spcBef>
              <a:defRPr sz="1800"/>
            </a:lvl4pPr>
            <a:lvl5pPr marL="0" indent="0" algn="l">
              <a:spcBef>
                <a:spcPts val="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noProof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16025" y="570318"/>
            <a:ext cx="7673975" cy="48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310313"/>
            <a:ext cx="2133600" cy="279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7E08CD16-574D-4480-836C-2F0C8030D1F9}" type="slidenum">
              <a:rPr lang="en-GB" altLang="en-US" sz="1800">
                <a:solidFill>
                  <a:srgbClr val="1D252D"/>
                </a:solidFill>
              </a:rPr>
              <a:pPr defTabSz="914400">
                <a:defRPr/>
              </a:pPr>
              <a:t>‹#›</a:t>
            </a:fld>
            <a:endParaRPr lang="en-GB" altLang="en-US" sz="1800">
              <a:solidFill>
                <a:srgbClr val="1D252D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44952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6"/>
          <p:cNvSpPr txBox="1">
            <a:spLocks noChangeArrowheads="1"/>
          </p:cNvSpPr>
          <p:nvPr userDrawn="1"/>
        </p:nvSpPr>
        <p:spPr bwMode="auto">
          <a:xfrm>
            <a:off x="1143000" y="6323013"/>
            <a:ext cx="460851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900">
                <a:solidFill>
                  <a:srgbClr val="FF1300"/>
                </a:solidFill>
              </a:rPr>
              <a:t>www.iuslaboris.com</a:t>
            </a:r>
          </a:p>
          <a:p>
            <a:pPr defTabSz="914400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fr-FR" sz="900">
              <a:solidFill>
                <a:srgbClr val="FF0000"/>
              </a:solidFill>
            </a:endParaRPr>
          </a:p>
        </p:txBody>
      </p:sp>
      <p:sp>
        <p:nvSpPr>
          <p:cNvPr id="4" name="ZoneTexte 7"/>
          <p:cNvSpPr txBox="1">
            <a:spLocks noChangeArrowheads="1"/>
          </p:cNvSpPr>
          <p:nvPr userDrawn="1"/>
        </p:nvSpPr>
        <p:spPr bwMode="auto">
          <a:xfrm>
            <a:off x="1150938" y="5708650"/>
            <a:ext cx="53467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600" b="1">
                <a:solidFill>
                  <a:srgbClr val="000000"/>
                </a:solidFill>
              </a:rPr>
              <a:t>North America: </a:t>
            </a:r>
            <a:r>
              <a:rPr lang="en-GB" sz="600">
                <a:solidFill>
                  <a:srgbClr val="000000"/>
                </a:solidFill>
              </a:rPr>
              <a:t>Mexico - United States</a:t>
            </a:r>
          </a:p>
          <a:p>
            <a:pPr defTabSz="914400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600" b="1">
                <a:solidFill>
                  <a:srgbClr val="000000"/>
                </a:solidFill>
              </a:rPr>
              <a:t>Central &amp; South America: </a:t>
            </a:r>
            <a:r>
              <a:rPr lang="en-GB" sz="600">
                <a:solidFill>
                  <a:srgbClr val="000000"/>
                </a:solidFill>
              </a:rPr>
              <a:t>Argentina - Brazil - Chile - Colombia - Panama - Peru</a:t>
            </a:r>
          </a:p>
          <a:p>
            <a:pPr defTabSz="914400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600" b="1">
                <a:solidFill>
                  <a:srgbClr val="000000"/>
                </a:solidFill>
              </a:rPr>
              <a:t>Western Europe: </a:t>
            </a:r>
            <a:r>
              <a:rPr lang="en-GB" sz="600">
                <a:solidFill>
                  <a:srgbClr val="000000"/>
                </a:solidFill>
              </a:rPr>
              <a:t>Austria - Belgium - Cyprus - Denmark - Finland - France - Germany - Greece - Ireland - Italy </a:t>
            </a:r>
          </a:p>
          <a:p>
            <a:pPr defTabSz="914400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600">
                <a:solidFill>
                  <a:srgbClr val="000000"/>
                </a:solidFill>
              </a:rPr>
              <a:t>Luxembourg - Netherlands - Norway - Portugal - Spain - Sweden - Switzerland - United Kingdom</a:t>
            </a:r>
          </a:p>
          <a:p>
            <a:pPr defTabSz="914400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600" b="1">
                <a:solidFill>
                  <a:srgbClr val="000000"/>
                </a:solidFill>
              </a:rPr>
              <a:t>Eastern Europe: </a:t>
            </a:r>
            <a:r>
              <a:rPr lang="en-GB" sz="600">
                <a:solidFill>
                  <a:srgbClr val="000000"/>
                </a:solidFill>
              </a:rPr>
              <a:t>Czech Republic - Estonia - Hungary - Latvia - Lithuania - Poland - Romania - Russia - Slovakia - Turkey - Ukraine</a:t>
            </a:r>
          </a:p>
          <a:p>
            <a:pPr defTabSz="914400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600" b="1">
                <a:solidFill>
                  <a:srgbClr val="000000"/>
                </a:solidFill>
              </a:rPr>
              <a:t>Middle East &amp; Asia Pacific: </a:t>
            </a:r>
            <a:r>
              <a:rPr lang="en-GB" sz="600">
                <a:solidFill>
                  <a:srgbClr val="000000"/>
                </a:solidFill>
              </a:rPr>
              <a:t>China - India - Israel - Japan - Korea, Republic of - New Zealand - United Arab Emirates</a:t>
            </a:r>
          </a:p>
        </p:txBody>
      </p:sp>
    </p:spTree>
    <p:extLst>
      <p:ext uri="{BB962C8B-B14F-4D97-AF65-F5344CB8AC3E}">
        <p14:creationId xmlns:p14="http://schemas.microsoft.com/office/powerpoint/2010/main" val="59961823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138A9AE-9A68-4CD9-92F1-92E26CD3AD98}"/>
              </a:ext>
            </a:extLst>
          </p:cNvPr>
          <p:cNvSpPr/>
          <p:nvPr userDrawn="1"/>
        </p:nvSpPr>
        <p:spPr>
          <a:xfrm>
            <a:off x="0" y="-32085"/>
            <a:ext cx="9144000" cy="3492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D9762D-45E2-471A-9D0C-34BBE6F86BC7}"/>
              </a:ext>
            </a:extLst>
          </p:cNvPr>
          <p:cNvSpPr/>
          <p:nvPr userDrawn="1"/>
        </p:nvSpPr>
        <p:spPr>
          <a:xfrm>
            <a:off x="393493" y="4896000"/>
            <a:ext cx="2523716" cy="140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2CECC-812A-4205-A02D-AE94D686B5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492" y="2278506"/>
            <a:ext cx="2592000" cy="1904418"/>
          </a:xfrm>
          <a:solidFill>
            <a:schemeClr val="bg1"/>
          </a:solidFill>
        </p:spPr>
        <p:txBody>
          <a:bodyPr wrap="square" lIns="288000" tIns="108000" rIns="108000" bIns="0" anchor="t">
            <a:spAutoFit/>
          </a:bodyPr>
          <a:lstStyle>
            <a:lvl1pPr algn="l">
              <a:lnSpc>
                <a:spcPts val="7020"/>
              </a:lnSpc>
              <a:defRPr sz="5850">
                <a:solidFill>
                  <a:schemeClr val="tx2"/>
                </a:solidFill>
              </a:defRPr>
            </a:lvl1pPr>
          </a:lstStyle>
          <a:p>
            <a:r>
              <a:rPr lang="en-US"/>
              <a:t>Title of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948F01-6AB4-43BE-9CD1-BF2F9829B9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3492" y="3492000"/>
            <a:ext cx="4482000" cy="1404000"/>
          </a:xfrm>
          <a:solidFill>
            <a:schemeClr val="bg1"/>
          </a:solidFill>
        </p:spPr>
        <p:txBody>
          <a:bodyPr wrap="none" lIns="288000" tIns="108000" rIns="108000" bIns="0"/>
          <a:lstStyle>
            <a:lvl1pPr marL="0" indent="0" algn="l">
              <a:lnSpc>
                <a:spcPts val="7020"/>
              </a:lnSpc>
              <a:spcAft>
                <a:spcPts val="0"/>
              </a:spcAft>
              <a:buNone/>
              <a:defRPr sz="585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presentation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9A3E3E-D654-49D1-B228-704BD9D6E3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356" y="5267868"/>
            <a:ext cx="2267502" cy="986906"/>
          </a:xfrm>
        </p:spPr>
        <p:txBody>
          <a:bodyPr/>
          <a:lstStyle>
            <a:lvl1pPr marL="0" indent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1pPr>
            <a:lvl2pPr marL="0" indent="0">
              <a:lnSpc>
                <a:spcPts val="1620"/>
              </a:lnSpc>
              <a:spcBef>
                <a:spcPts val="0"/>
              </a:spcBef>
              <a:buNone/>
              <a:defRPr sz="1350"/>
            </a:lvl2pPr>
            <a:lvl3pPr marL="0" indent="0">
              <a:lnSpc>
                <a:spcPts val="1620"/>
              </a:lnSpc>
              <a:spcBef>
                <a:spcPts val="0"/>
              </a:spcBef>
              <a:buNone/>
              <a:defRPr sz="1350"/>
            </a:lvl3pPr>
            <a:lvl4pPr marL="0" indent="0">
              <a:lnSpc>
                <a:spcPts val="1620"/>
              </a:lnSpc>
              <a:spcBef>
                <a:spcPts val="0"/>
              </a:spcBef>
              <a:buNone/>
              <a:defRPr sz="1350"/>
            </a:lvl4pPr>
            <a:lvl5pPr marL="0" indent="0">
              <a:lnSpc>
                <a:spcPts val="1620"/>
              </a:lnSpc>
              <a:spcBef>
                <a:spcPts val="0"/>
              </a:spcBef>
              <a:buNone/>
              <a:defRPr sz="1350"/>
            </a:lvl5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Job title or organisation in full</a:t>
            </a:r>
          </a:p>
          <a:p>
            <a:pPr lvl="0"/>
            <a:r>
              <a:rPr lang="en-US"/>
              <a:t>DD Month YYYY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5D528E-D56B-4B90-B3F0-42DF04AF535F}"/>
              </a:ext>
            </a:extLst>
          </p:cNvPr>
          <p:cNvSpPr txBox="1"/>
          <p:nvPr userDrawn="1"/>
        </p:nvSpPr>
        <p:spPr>
          <a:xfrm>
            <a:off x="5853573" y="6116275"/>
            <a:ext cx="2887579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 b="1">
                <a:solidFill>
                  <a:schemeClr val="bg1"/>
                </a:solidFill>
              </a:rPr>
              <a:t>equalityhumanrights.com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43600FB-3D67-4519-9FB4-4C8D7BFFFB6C}"/>
              </a:ext>
            </a:extLst>
          </p:cNvPr>
          <p:cNvCxnSpPr/>
          <p:nvPr userDrawn="1"/>
        </p:nvCxnSpPr>
        <p:spPr>
          <a:xfrm>
            <a:off x="559836" y="5142419"/>
            <a:ext cx="175500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412500" y="543600"/>
            <a:ext cx="2330100" cy="7956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75756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58B7508-A3A3-4074-85FD-89CFE3FFD498}"/>
              </a:ext>
            </a:extLst>
          </p:cNvPr>
          <p:cNvSpPr/>
          <p:nvPr userDrawn="1"/>
        </p:nvSpPr>
        <p:spPr>
          <a:xfrm>
            <a:off x="0" y="-1"/>
            <a:ext cx="9144000" cy="3502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2CECC-812A-4205-A02D-AE94D686B5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599" y="2278504"/>
            <a:ext cx="4590000" cy="1404000"/>
          </a:xfrm>
          <a:solidFill>
            <a:schemeClr val="tx2"/>
          </a:solidFill>
          <a:ln>
            <a:noFill/>
          </a:ln>
        </p:spPr>
        <p:txBody>
          <a:bodyPr wrap="none" lIns="288000" tIns="108000" rIns="0" bIns="144000" anchor="t">
            <a:normAutofit/>
          </a:bodyPr>
          <a:lstStyle>
            <a:lvl1pPr algn="l">
              <a:lnSpc>
                <a:spcPts val="7020"/>
              </a:lnSpc>
              <a:defRPr sz="585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page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948F01-6AB4-43BE-9CD1-BF2F9829B9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9600" y="3671999"/>
            <a:ext cx="4428000" cy="1224001"/>
          </a:xfrm>
          <a:solidFill>
            <a:schemeClr val="tx2"/>
          </a:solidFill>
          <a:ln>
            <a:noFill/>
          </a:ln>
        </p:spPr>
        <p:txBody>
          <a:bodyPr wrap="none" lIns="288000" tIns="108000" rIns="108000" bIns="0">
            <a:normAutofit/>
          </a:bodyPr>
          <a:lstStyle>
            <a:lvl1pPr marL="0" indent="0" algn="l">
              <a:lnSpc>
                <a:spcPts val="5550"/>
              </a:lnSpc>
              <a:spcAft>
                <a:spcPts val="0"/>
              </a:spcAft>
              <a:buNone/>
              <a:defRPr sz="58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lorem ipsum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806CEBA-92B5-4A88-A06E-6A6F9AF9F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872" y="6392169"/>
            <a:ext cx="4581257" cy="275831"/>
          </a:xfrm>
        </p:spPr>
        <p:txBody>
          <a:bodyPr/>
          <a:lstStyle/>
          <a:p>
            <a:r>
              <a:rPr lang="en-GB" b="1"/>
              <a:t>Presentation title </a:t>
            </a:r>
            <a:r>
              <a:rPr lang="en-GB"/>
              <a:t>Section name 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D7021D9-F093-4199-856C-63BB1FACA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2199" y="6393600"/>
            <a:ext cx="283796" cy="279768"/>
          </a:xfrm>
        </p:spPr>
        <p:txBody>
          <a:bodyPr/>
          <a:lstStyle/>
          <a:p>
            <a:fld id="{B3D29D02-703E-4631-95A9-4E3B059CE6D1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130B28F-B8D4-48EF-B6E1-5E0F32355B19}"/>
              </a:ext>
            </a:extLst>
          </p:cNvPr>
          <p:cNvCxnSpPr/>
          <p:nvPr userDrawn="1"/>
        </p:nvCxnSpPr>
        <p:spPr>
          <a:xfrm>
            <a:off x="399600" y="6322819"/>
            <a:ext cx="8343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400C27C-0F1B-47C4-957B-0F1F42A97A83}"/>
              </a:ext>
            </a:extLst>
          </p:cNvPr>
          <p:cNvSpPr txBox="1"/>
          <p:nvPr userDrawn="1"/>
        </p:nvSpPr>
        <p:spPr>
          <a:xfrm>
            <a:off x="398523" y="6376537"/>
            <a:ext cx="2854846" cy="1500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75" b="1">
                <a:solidFill>
                  <a:schemeClr val="tx2"/>
                </a:solidFill>
              </a:rPr>
              <a:t>Equality and Human Rights Commission</a:t>
            </a:r>
          </a:p>
        </p:txBody>
      </p:sp>
    </p:spTree>
    <p:extLst>
      <p:ext uri="{BB962C8B-B14F-4D97-AF65-F5344CB8AC3E}">
        <p14:creationId xmlns:p14="http://schemas.microsoft.com/office/powerpoint/2010/main" val="277816671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138A9AE-9A68-4CD9-92F1-92E26CD3AD98}"/>
              </a:ext>
            </a:extLst>
          </p:cNvPr>
          <p:cNvSpPr/>
          <p:nvPr userDrawn="1"/>
        </p:nvSpPr>
        <p:spPr>
          <a:xfrm>
            <a:off x="3227471" y="0"/>
            <a:ext cx="5916529" cy="68579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78456FA-F0E9-4DD7-8870-29B134F5B8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7472" y="0"/>
            <a:ext cx="5916529" cy="6857994"/>
          </a:xfrm>
          <a:custGeom>
            <a:avLst/>
            <a:gdLst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511126 w 7888705"/>
              <a:gd name="connsiteY6" fmla="*/ 6346868 h 6857994"/>
              <a:gd name="connsiteX7" fmla="*/ 7377579 w 7888705"/>
              <a:gd name="connsiteY7" fmla="*/ 6346868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315438 w 7888705"/>
              <a:gd name="connsiteY6" fmla="*/ 6332636 h 6857994"/>
              <a:gd name="connsiteX7" fmla="*/ 7377579 w 7888705"/>
              <a:gd name="connsiteY7" fmla="*/ 6346868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0356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511126 h 6857994"/>
              <a:gd name="connsiteX9" fmla="*/ 320626 w 7888705"/>
              <a:gd name="connsiteY9" fmla="*/ 60356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0356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20626 w 7888705"/>
              <a:gd name="connsiteY9" fmla="*/ 60356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20626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60910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564560 w 8453265"/>
              <a:gd name="connsiteY0" fmla="*/ 0 h 6857994"/>
              <a:gd name="connsiteX1" fmla="*/ 8453265 w 8453265"/>
              <a:gd name="connsiteY1" fmla="*/ 0 h 6857994"/>
              <a:gd name="connsiteX2" fmla="*/ 8453265 w 8453265"/>
              <a:gd name="connsiteY2" fmla="*/ 6857994 h 6857994"/>
              <a:gd name="connsiteX3" fmla="*/ 564560 w 8453265"/>
              <a:gd name="connsiteY3" fmla="*/ 6857994 h 6857994"/>
              <a:gd name="connsiteX4" fmla="*/ 564560 w 8453265"/>
              <a:gd name="connsiteY4" fmla="*/ 0 h 6857994"/>
              <a:gd name="connsiteX5" fmla="*/ 880423 w 8453265"/>
              <a:gd name="connsiteY5" fmla="*/ 6317514 h 6857994"/>
              <a:gd name="connsiteX6" fmla="*/ 879998 w 8453265"/>
              <a:gd name="connsiteY6" fmla="*/ 6332636 h 6857994"/>
              <a:gd name="connsiteX7" fmla="*/ 7923089 w 8453265"/>
              <a:gd name="connsiteY7" fmla="*/ 6331431 h 6857994"/>
              <a:gd name="connsiteX8" fmla="*/ 7920707 w 8453265"/>
              <a:gd name="connsiteY8" fmla="*/ 6315820 h 6857994"/>
              <a:gd name="connsiteX9" fmla="*/ 880423 w 8453265"/>
              <a:gd name="connsiteY9" fmla="*/ 6317514 h 6857994"/>
              <a:gd name="connsiteX0" fmla="*/ 564560 w 8453265"/>
              <a:gd name="connsiteY0" fmla="*/ 0 h 6857994"/>
              <a:gd name="connsiteX1" fmla="*/ 8453265 w 8453265"/>
              <a:gd name="connsiteY1" fmla="*/ 0 h 6857994"/>
              <a:gd name="connsiteX2" fmla="*/ 8453265 w 8453265"/>
              <a:gd name="connsiteY2" fmla="*/ 6857994 h 6857994"/>
              <a:gd name="connsiteX3" fmla="*/ 564560 w 8453265"/>
              <a:gd name="connsiteY3" fmla="*/ 6857994 h 6857994"/>
              <a:gd name="connsiteX4" fmla="*/ 564560 w 8453265"/>
              <a:gd name="connsiteY4" fmla="*/ 0 h 6857994"/>
              <a:gd name="connsiteX5" fmla="*/ 880423 w 8453265"/>
              <a:gd name="connsiteY5" fmla="*/ 6317514 h 6857994"/>
              <a:gd name="connsiteX6" fmla="*/ 879998 w 8453265"/>
              <a:gd name="connsiteY6" fmla="*/ 6332636 h 6857994"/>
              <a:gd name="connsiteX7" fmla="*/ 7923089 w 8453265"/>
              <a:gd name="connsiteY7" fmla="*/ 6331431 h 6857994"/>
              <a:gd name="connsiteX8" fmla="*/ 7920707 w 8453265"/>
              <a:gd name="connsiteY8" fmla="*/ 6315820 h 6857994"/>
              <a:gd name="connsiteX9" fmla="*/ 880423 w 8453265"/>
              <a:gd name="connsiteY9" fmla="*/ 6317514 h 6857994"/>
              <a:gd name="connsiteX0" fmla="*/ 205950 w 8094655"/>
              <a:gd name="connsiteY0" fmla="*/ 0 h 6857994"/>
              <a:gd name="connsiteX1" fmla="*/ 8094655 w 8094655"/>
              <a:gd name="connsiteY1" fmla="*/ 0 h 6857994"/>
              <a:gd name="connsiteX2" fmla="*/ 8094655 w 8094655"/>
              <a:gd name="connsiteY2" fmla="*/ 6857994 h 6857994"/>
              <a:gd name="connsiteX3" fmla="*/ 205950 w 8094655"/>
              <a:gd name="connsiteY3" fmla="*/ 6857994 h 6857994"/>
              <a:gd name="connsiteX4" fmla="*/ 205950 w 8094655"/>
              <a:gd name="connsiteY4" fmla="*/ 0 h 6857994"/>
              <a:gd name="connsiteX5" fmla="*/ 521813 w 8094655"/>
              <a:gd name="connsiteY5" fmla="*/ 6317514 h 6857994"/>
              <a:gd name="connsiteX6" fmla="*/ 521388 w 8094655"/>
              <a:gd name="connsiteY6" fmla="*/ 6332636 h 6857994"/>
              <a:gd name="connsiteX7" fmla="*/ 7564479 w 8094655"/>
              <a:gd name="connsiteY7" fmla="*/ 6331431 h 6857994"/>
              <a:gd name="connsiteX8" fmla="*/ 7562097 w 8094655"/>
              <a:gd name="connsiteY8" fmla="*/ 6315820 h 6857994"/>
              <a:gd name="connsiteX9" fmla="*/ 521813 w 809465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17514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88381 w 7888705"/>
              <a:gd name="connsiteY5" fmla="*/ 6320012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88381 w 7888705"/>
              <a:gd name="connsiteY9" fmla="*/ 6320012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295160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295160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20817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48651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1143 w 7888705"/>
              <a:gd name="connsiteY8" fmla="*/ 631582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3094351 w 7888705"/>
              <a:gd name="connsiteY9" fmla="*/ 6318354 h 6857994"/>
              <a:gd name="connsiteX10" fmla="*/ 290879 w 7888705"/>
              <a:gd name="connsiteY10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6146 w 7888705"/>
              <a:gd name="connsiteY8" fmla="*/ 6320818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8522 w 7888705"/>
              <a:gd name="connsiteY7" fmla="*/ 6381397 h 6857994"/>
              <a:gd name="connsiteX8" fmla="*/ 7356146 w 7888705"/>
              <a:gd name="connsiteY8" fmla="*/ 6320818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8522 w 7888705"/>
              <a:gd name="connsiteY7" fmla="*/ 6381397 h 6857994"/>
              <a:gd name="connsiteX8" fmla="*/ 7358644 w 7888705"/>
              <a:gd name="connsiteY8" fmla="*/ 624087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58644 w 7888705"/>
              <a:gd name="connsiteY8" fmla="*/ 624087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46612 w 7888705"/>
              <a:gd name="connsiteY8" fmla="*/ 630102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70676 w 7888705"/>
              <a:gd name="connsiteY8" fmla="*/ 6325092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403155 w 7888705"/>
              <a:gd name="connsiteY8" fmla="*/ 6322594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65680 w 7888705"/>
              <a:gd name="connsiteY8" fmla="*/ 6320096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7404 w 7888705"/>
              <a:gd name="connsiteY7" fmla="*/ 6330115 h 6857994"/>
              <a:gd name="connsiteX8" fmla="*/ 7365680 w 7888705"/>
              <a:gd name="connsiteY8" fmla="*/ 6320096 h 6857994"/>
              <a:gd name="connsiteX9" fmla="*/ 290879 w 7888705"/>
              <a:gd name="connsiteY9" fmla="*/ 6322510 h 685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88705" h="6857994">
                <a:moveTo>
                  <a:pt x="0" y="0"/>
                </a:moveTo>
                <a:lnTo>
                  <a:pt x="7888705" y="0"/>
                </a:lnTo>
                <a:lnTo>
                  <a:pt x="7888705" y="6857994"/>
                </a:lnTo>
                <a:lnTo>
                  <a:pt x="0" y="6857994"/>
                </a:lnTo>
                <a:lnTo>
                  <a:pt x="0" y="0"/>
                </a:lnTo>
                <a:close/>
                <a:moveTo>
                  <a:pt x="290879" y="6322510"/>
                </a:moveTo>
                <a:cubicBezTo>
                  <a:pt x="287367" y="6322234"/>
                  <a:pt x="292193" y="6330895"/>
                  <a:pt x="292953" y="6330137"/>
                </a:cubicBezTo>
                <a:lnTo>
                  <a:pt x="7367404" y="6330115"/>
                </a:lnTo>
                <a:cubicBezTo>
                  <a:pt x="7367443" y="6327410"/>
                  <a:pt x="7365641" y="6322801"/>
                  <a:pt x="7365680" y="6320096"/>
                </a:cubicBezTo>
                <a:lnTo>
                  <a:pt x="290879" y="6322510"/>
                </a:lnTo>
                <a:close/>
              </a:path>
            </a:pathLst>
          </a:custGeom>
          <a:noFill/>
          <a:ln>
            <a:noFill/>
          </a:ln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2CECC-812A-4205-A02D-AE94D686B5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3032" y="1106909"/>
            <a:ext cx="4749916" cy="3024000"/>
          </a:xfrm>
          <a:solidFill>
            <a:schemeClr val="bg1"/>
          </a:solidFill>
          <a:ln>
            <a:noFill/>
          </a:ln>
        </p:spPr>
        <p:txBody>
          <a:bodyPr wrap="square" lIns="288000" tIns="396000" rIns="0" bIns="144000"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ts val="702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50">
                <a:solidFill>
                  <a:schemeClr val="accent2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702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Divider page </a:t>
            </a:r>
            <a:r>
              <a:rPr lang="en-GB"/>
              <a:t>lorem ipsum</a:t>
            </a:r>
            <a:br>
              <a:rPr lang="en-GB"/>
            </a:br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806CEBA-92B5-4A88-A06E-6A6F9AF9F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872" y="6392169"/>
            <a:ext cx="4581257" cy="2758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b="1"/>
              <a:t>Presentation title </a:t>
            </a:r>
            <a:r>
              <a:rPr lang="en-GB"/>
              <a:t>Section name 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D7021D9-F093-4199-856C-63BB1FACA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2199" y="6393600"/>
            <a:ext cx="283796" cy="2797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D29D02-703E-4631-95A9-4E3B059CE6D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130B28F-B8D4-48EF-B6E1-5E0F32355B19}"/>
              </a:ext>
            </a:extLst>
          </p:cNvPr>
          <p:cNvCxnSpPr/>
          <p:nvPr userDrawn="1"/>
        </p:nvCxnSpPr>
        <p:spPr>
          <a:xfrm>
            <a:off x="399600" y="6322819"/>
            <a:ext cx="26973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400C27C-0F1B-47C4-957B-0F1F42A97A83}"/>
              </a:ext>
            </a:extLst>
          </p:cNvPr>
          <p:cNvSpPr txBox="1"/>
          <p:nvPr userDrawn="1"/>
        </p:nvSpPr>
        <p:spPr>
          <a:xfrm>
            <a:off x="398523" y="6376537"/>
            <a:ext cx="2854846" cy="1500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75" b="1">
                <a:solidFill>
                  <a:schemeClr val="tx2"/>
                </a:solidFill>
              </a:rPr>
              <a:t>Equality and Human Rights Commission</a:t>
            </a:r>
          </a:p>
        </p:txBody>
      </p:sp>
    </p:spTree>
    <p:extLst>
      <p:ext uri="{BB962C8B-B14F-4D97-AF65-F5344CB8AC3E}">
        <p14:creationId xmlns:p14="http://schemas.microsoft.com/office/powerpoint/2010/main" val="141315970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138A9AE-9A68-4CD9-92F1-92E26CD3AD98}"/>
              </a:ext>
            </a:extLst>
          </p:cNvPr>
          <p:cNvSpPr/>
          <p:nvPr userDrawn="1"/>
        </p:nvSpPr>
        <p:spPr>
          <a:xfrm>
            <a:off x="0" y="-4460"/>
            <a:ext cx="9144000" cy="68624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8752851-9890-4F7F-B3A0-71FF150E3BF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4460"/>
            <a:ext cx="9153000" cy="6862460"/>
          </a:xfrm>
          <a:custGeom>
            <a:avLst/>
            <a:gdLst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511126 w 7888705"/>
              <a:gd name="connsiteY6" fmla="*/ 6346868 h 6857994"/>
              <a:gd name="connsiteX7" fmla="*/ 7377579 w 7888705"/>
              <a:gd name="connsiteY7" fmla="*/ 6346868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315438 w 7888705"/>
              <a:gd name="connsiteY6" fmla="*/ 6332636 h 6857994"/>
              <a:gd name="connsiteX7" fmla="*/ 7377579 w 7888705"/>
              <a:gd name="connsiteY7" fmla="*/ 6346868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0356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511126 h 6857994"/>
              <a:gd name="connsiteX9" fmla="*/ 320626 w 7888705"/>
              <a:gd name="connsiteY9" fmla="*/ 60356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0356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20626 w 7888705"/>
              <a:gd name="connsiteY9" fmla="*/ 60356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20626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60910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564560 w 8453265"/>
              <a:gd name="connsiteY0" fmla="*/ 0 h 6857994"/>
              <a:gd name="connsiteX1" fmla="*/ 8453265 w 8453265"/>
              <a:gd name="connsiteY1" fmla="*/ 0 h 6857994"/>
              <a:gd name="connsiteX2" fmla="*/ 8453265 w 8453265"/>
              <a:gd name="connsiteY2" fmla="*/ 6857994 h 6857994"/>
              <a:gd name="connsiteX3" fmla="*/ 564560 w 8453265"/>
              <a:gd name="connsiteY3" fmla="*/ 6857994 h 6857994"/>
              <a:gd name="connsiteX4" fmla="*/ 564560 w 8453265"/>
              <a:gd name="connsiteY4" fmla="*/ 0 h 6857994"/>
              <a:gd name="connsiteX5" fmla="*/ 880423 w 8453265"/>
              <a:gd name="connsiteY5" fmla="*/ 6317514 h 6857994"/>
              <a:gd name="connsiteX6" fmla="*/ 879998 w 8453265"/>
              <a:gd name="connsiteY6" fmla="*/ 6332636 h 6857994"/>
              <a:gd name="connsiteX7" fmla="*/ 7923089 w 8453265"/>
              <a:gd name="connsiteY7" fmla="*/ 6331431 h 6857994"/>
              <a:gd name="connsiteX8" fmla="*/ 7920707 w 8453265"/>
              <a:gd name="connsiteY8" fmla="*/ 6315820 h 6857994"/>
              <a:gd name="connsiteX9" fmla="*/ 880423 w 8453265"/>
              <a:gd name="connsiteY9" fmla="*/ 6317514 h 6857994"/>
              <a:gd name="connsiteX0" fmla="*/ 564560 w 8453265"/>
              <a:gd name="connsiteY0" fmla="*/ 0 h 6857994"/>
              <a:gd name="connsiteX1" fmla="*/ 8453265 w 8453265"/>
              <a:gd name="connsiteY1" fmla="*/ 0 h 6857994"/>
              <a:gd name="connsiteX2" fmla="*/ 8453265 w 8453265"/>
              <a:gd name="connsiteY2" fmla="*/ 6857994 h 6857994"/>
              <a:gd name="connsiteX3" fmla="*/ 564560 w 8453265"/>
              <a:gd name="connsiteY3" fmla="*/ 6857994 h 6857994"/>
              <a:gd name="connsiteX4" fmla="*/ 564560 w 8453265"/>
              <a:gd name="connsiteY4" fmla="*/ 0 h 6857994"/>
              <a:gd name="connsiteX5" fmla="*/ 880423 w 8453265"/>
              <a:gd name="connsiteY5" fmla="*/ 6317514 h 6857994"/>
              <a:gd name="connsiteX6" fmla="*/ 879998 w 8453265"/>
              <a:gd name="connsiteY6" fmla="*/ 6332636 h 6857994"/>
              <a:gd name="connsiteX7" fmla="*/ 7923089 w 8453265"/>
              <a:gd name="connsiteY7" fmla="*/ 6331431 h 6857994"/>
              <a:gd name="connsiteX8" fmla="*/ 7920707 w 8453265"/>
              <a:gd name="connsiteY8" fmla="*/ 6315820 h 6857994"/>
              <a:gd name="connsiteX9" fmla="*/ 880423 w 8453265"/>
              <a:gd name="connsiteY9" fmla="*/ 6317514 h 6857994"/>
              <a:gd name="connsiteX0" fmla="*/ 205950 w 8094655"/>
              <a:gd name="connsiteY0" fmla="*/ 0 h 6857994"/>
              <a:gd name="connsiteX1" fmla="*/ 8094655 w 8094655"/>
              <a:gd name="connsiteY1" fmla="*/ 0 h 6857994"/>
              <a:gd name="connsiteX2" fmla="*/ 8094655 w 8094655"/>
              <a:gd name="connsiteY2" fmla="*/ 6857994 h 6857994"/>
              <a:gd name="connsiteX3" fmla="*/ 205950 w 8094655"/>
              <a:gd name="connsiteY3" fmla="*/ 6857994 h 6857994"/>
              <a:gd name="connsiteX4" fmla="*/ 205950 w 8094655"/>
              <a:gd name="connsiteY4" fmla="*/ 0 h 6857994"/>
              <a:gd name="connsiteX5" fmla="*/ 521813 w 8094655"/>
              <a:gd name="connsiteY5" fmla="*/ 6317514 h 6857994"/>
              <a:gd name="connsiteX6" fmla="*/ 521388 w 8094655"/>
              <a:gd name="connsiteY6" fmla="*/ 6332636 h 6857994"/>
              <a:gd name="connsiteX7" fmla="*/ 7564479 w 8094655"/>
              <a:gd name="connsiteY7" fmla="*/ 6331431 h 6857994"/>
              <a:gd name="connsiteX8" fmla="*/ 7562097 w 8094655"/>
              <a:gd name="connsiteY8" fmla="*/ 6315820 h 6857994"/>
              <a:gd name="connsiteX9" fmla="*/ 521813 w 809465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17514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88381 w 7888705"/>
              <a:gd name="connsiteY5" fmla="*/ 6320012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88381 w 7888705"/>
              <a:gd name="connsiteY9" fmla="*/ 6320012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295160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295160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20817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48651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1143 w 7888705"/>
              <a:gd name="connsiteY8" fmla="*/ 631582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3094351 w 7888705"/>
              <a:gd name="connsiteY9" fmla="*/ 6318354 h 6857994"/>
              <a:gd name="connsiteX10" fmla="*/ 290879 w 7888705"/>
              <a:gd name="connsiteY10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6146 w 7888705"/>
              <a:gd name="connsiteY8" fmla="*/ 6320818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8522 w 7888705"/>
              <a:gd name="connsiteY7" fmla="*/ 6381397 h 6857994"/>
              <a:gd name="connsiteX8" fmla="*/ 7356146 w 7888705"/>
              <a:gd name="connsiteY8" fmla="*/ 6320818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8522 w 7888705"/>
              <a:gd name="connsiteY7" fmla="*/ 6381397 h 6857994"/>
              <a:gd name="connsiteX8" fmla="*/ 7358644 w 7888705"/>
              <a:gd name="connsiteY8" fmla="*/ 624087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58644 w 7888705"/>
              <a:gd name="connsiteY8" fmla="*/ 624087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46612 w 7888705"/>
              <a:gd name="connsiteY8" fmla="*/ 630102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70676 w 7888705"/>
              <a:gd name="connsiteY8" fmla="*/ 6325092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403155 w 7888705"/>
              <a:gd name="connsiteY8" fmla="*/ 6322594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65680 w 7888705"/>
              <a:gd name="connsiteY8" fmla="*/ 6320096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7404 w 7888705"/>
              <a:gd name="connsiteY7" fmla="*/ 6330115 h 6857994"/>
              <a:gd name="connsiteX8" fmla="*/ 7365680 w 7888705"/>
              <a:gd name="connsiteY8" fmla="*/ 6320096 h 6857994"/>
              <a:gd name="connsiteX9" fmla="*/ 290879 w 7888705"/>
              <a:gd name="connsiteY9" fmla="*/ 6322510 h 6857994"/>
              <a:gd name="connsiteX0" fmla="*/ 51170 w 7939875"/>
              <a:gd name="connsiteY0" fmla="*/ 0 h 6857994"/>
              <a:gd name="connsiteX1" fmla="*/ 7939875 w 7939875"/>
              <a:gd name="connsiteY1" fmla="*/ 0 h 6857994"/>
              <a:gd name="connsiteX2" fmla="*/ 7939875 w 7939875"/>
              <a:gd name="connsiteY2" fmla="*/ 6857994 h 6857994"/>
              <a:gd name="connsiteX3" fmla="*/ 0 w 7939875"/>
              <a:gd name="connsiteY3" fmla="*/ 6857994 h 6857994"/>
              <a:gd name="connsiteX4" fmla="*/ 51170 w 7939875"/>
              <a:gd name="connsiteY4" fmla="*/ 0 h 6857994"/>
              <a:gd name="connsiteX5" fmla="*/ 342049 w 7939875"/>
              <a:gd name="connsiteY5" fmla="*/ 6322510 h 6857994"/>
              <a:gd name="connsiteX6" fmla="*/ 344123 w 7939875"/>
              <a:gd name="connsiteY6" fmla="*/ 6330137 h 6857994"/>
              <a:gd name="connsiteX7" fmla="*/ 7418574 w 7939875"/>
              <a:gd name="connsiteY7" fmla="*/ 6330115 h 6857994"/>
              <a:gd name="connsiteX8" fmla="*/ 7416850 w 7939875"/>
              <a:gd name="connsiteY8" fmla="*/ 6320096 h 6857994"/>
              <a:gd name="connsiteX9" fmla="*/ 342049 w 7939875"/>
              <a:gd name="connsiteY9" fmla="*/ 6322510 h 6857994"/>
              <a:gd name="connsiteX0" fmla="*/ 0 w 7939875"/>
              <a:gd name="connsiteY0" fmla="*/ 0 h 6862454"/>
              <a:gd name="connsiteX1" fmla="*/ 7939875 w 7939875"/>
              <a:gd name="connsiteY1" fmla="*/ 4460 h 6862454"/>
              <a:gd name="connsiteX2" fmla="*/ 7939875 w 7939875"/>
              <a:gd name="connsiteY2" fmla="*/ 6862454 h 6862454"/>
              <a:gd name="connsiteX3" fmla="*/ 0 w 7939875"/>
              <a:gd name="connsiteY3" fmla="*/ 6862454 h 6862454"/>
              <a:gd name="connsiteX4" fmla="*/ 0 w 7939875"/>
              <a:gd name="connsiteY4" fmla="*/ 0 h 6862454"/>
              <a:gd name="connsiteX5" fmla="*/ 342049 w 7939875"/>
              <a:gd name="connsiteY5" fmla="*/ 6326970 h 6862454"/>
              <a:gd name="connsiteX6" fmla="*/ 344123 w 7939875"/>
              <a:gd name="connsiteY6" fmla="*/ 6334597 h 6862454"/>
              <a:gd name="connsiteX7" fmla="*/ 7418574 w 7939875"/>
              <a:gd name="connsiteY7" fmla="*/ 6334575 h 6862454"/>
              <a:gd name="connsiteX8" fmla="*/ 7416850 w 7939875"/>
              <a:gd name="connsiteY8" fmla="*/ 6324556 h 6862454"/>
              <a:gd name="connsiteX9" fmla="*/ 342049 w 7939875"/>
              <a:gd name="connsiteY9" fmla="*/ 6326970 h 6862454"/>
              <a:gd name="connsiteX0" fmla="*/ 0 w 7939875"/>
              <a:gd name="connsiteY0" fmla="*/ 0 h 6862454"/>
              <a:gd name="connsiteX1" fmla="*/ 7939875 w 7939875"/>
              <a:gd name="connsiteY1" fmla="*/ 4460 h 6862454"/>
              <a:gd name="connsiteX2" fmla="*/ 7774994 w 7939875"/>
              <a:gd name="connsiteY2" fmla="*/ 6853533 h 6862454"/>
              <a:gd name="connsiteX3" fmla="*/ 0 w 7939875"/>
              <a:gd name="connsiteY3" fmla="*/ 6862454 h 6862454"/>
              <a:gd name="connsiteX4" fmla="*/ 0 w 7939875"/>
              <a:gd name="connsiteY4" fmla="*/ 0 h 6862454"/>
              <a:gd name="connsiteX5" fmla="*/ 342049 w 7939875"/>
              <a:gd name="connsiteY5" fmla="*/ 6326970 h 6862454"/>
              <a:gd name="connsiteX6" fmla="*/ 344123 w 7939875"/>
              <a:gd name="connsiteY6" fmla="*/ 6334597 h 6862454"/>
              <a:gd name="connsiteX7" fmla="*/ 7418574 w 7939875"/>
              <a:gd name="connsiteY7" fmla="*/ 6334575 h 6862454"/>
              <a:gd name="connsiteX8" fmla="*/ 7416850 w 7939875"/>
              <a:gd name="connsiteY8" fmla="*/ 6324556 h 6862454"/>
              <a:gd name="connsiteX9" fmla="*/ 342049 w 7939875"/>
              <a:gd name="connsiteY9" fmla="*/ 6326970 h 6862454"/>
              <a:gd name="connsiteX0" fmla="*/ 0 w 7939875"/>
              <a:gd name="connsiteY0" fmla="*/ 0 h 6862454"/>
              <a:gd name="connsiteX1" fmla="*/ 7939875 w 7939875"/>
              <a:gd name="connsiteY1" fmla="*/ 4460 h 6862454"/>
              <a:gd name="connsiteX2" fmla="*/ 7774994 w 7939875"/>
              <a:gd name="connsiteY2" fmla="*/ 6857994 h 6862454"/>
              <a:gd name="connsiteX3" fmla="*/ 0 w 7939875"/>
              <a:gd name="connsiteY3" fmla="*/ 6862454 h 6862454"/>
              <a:gd name="connsiteX4" fmla="*/ 0 w 7939875"/>
              <a:gd name="connsiteY4" fmla="*/ 0 h 6862454"/>
              <a:gd name="connsiteX5" fmla="*/ 342049 w 7939875"/>
              <a:gd name="connsiteY5" fmla="*/ 6326970 h 6862454"/>
              <a:gd name="connsiteX6" fmla="*/ 344123 w 7939875"/>
              <a:gd name="connsiteY6" fmla="*/ 6334597 h 6862454"/>
              <a:gd name="connsiteX7" fmla="*/ 7418574 w 7939875"/>
              <a:gd name="connsiteY7" fmla="*/ 6334575 h 6862454"/>
              <a:gd name="connsiteX8" fmla="*/ 7416850 w 7939875"/>
              <a:gd name="connsiteY8" fmla="*/ 6324556 h 6862454"/>
              <a:gd name="connsiteX9" fmla="*/ 342049 w 7939875"/>
              <a:gd name="connsiteY9" fmla="*/ 6326970 h 6862454"/>
              <a:gd name="connsiteX0" fmla="*/ 0 w 7939875"/>
              <a:gd name="connsiteY0" fmla="*/ 0 h 6862454"/>
              <a:gd name="connsiteX1" fmla="*/ 7939875 w 7939875"/>
              <a:gd name="connsiteY1" fmla="*/ 4460 h 6862454"/>
              <a:gd name="connsiteX2" fmla="*/ 7769309 w 7939875"/>
              <a:gd name="connsiteY2" fmla="*/ 6862454 h 6862454"/>
              <a:gd name="connsiteX3" fmla="*/ 0 w 7939875"/>
              <a:gd name="connsiteY3" fmla="*/ 6862454 h 6862454"/>
              <a:gd name="connsiteX4" fmla="*/ 0 w 7939875"/>
              <a:gd name="connsiteY4" fmla="*/ 0 h 6862454"/>
              <a:gd name="connsiteX5" fmla="*/ 342049 w 7939875"/>
              <a:gd name="connsiteY5" fmla="*/ 6326970 h 6862454"/>
              <a:gd name="connsiteX6" fmla="*/ 344123 w 7939875"/>
              <a:gd name="connsiteY6" fmla="*/ 6334597 h 6862454"/>
              <a:gd name="connsiteX7" fmla="*/ 7418574 w 7939875"/>
              <a:gd name="connsiteY7" fmla="*/ 6334575 h 6862454"/>
              <a:gd name="connsiteX8" fmla="*/ 7416850 w 7939875"/>
              <a:gd name="connsiteY8" fmla="*/ 6324556 h 6862454"/>
              <a:gd name="connsiteX9" fmla="*/ 342049 w 7939875"/>
              <a:gd name="connsiteY9" fmla="*/ 6326970 h 6862454"/>
              <a:gd name="connsiteX0" fmla="*/ 0 w 7774994"/>
              <a:gd name="connsiteY0" fmla="*/ 0 h 6862454"/>
              <a:gd name="connsiteX1" fmla="*/ 7774994 w 7774994"/>
              <a:gd name="connsiteY1" fmla="*/ 0 h 6862454"/>
              <a:gd name="connsiteX2" fmla="*/ 7769309 w 7774994"/>
              <a:gd name="connsiteY2" fmla="*/ 6862454 h 6862454"/>
              <a:gd name="connsiteX3" fmla="*/ 0 w 7774994"/>
              <a:gd name="connsiteY3" fmla="*/ 6862454 h 6862454"/>
              <a:gd name="connsiteX4" fmla="*/ 0 w 7774994"/>
              <a:gd name="connsiteY4" fmla="*/ 0 h 6862454"/>
              <a:gd name="connsiteX5" fmla="*/ 342049 w 7774994"/>
              <a:gd name="connsiteY5" fmla="*/ 6326970 h 6862454"/>
              <a:gd name="connsiteX6" fmla="*/ 344123 w 7774994"/>
              <a:gd name="connsiteY6" fmla="*/ 6334597 h 6862454"/>
              <a:gd name="connsiteX7" fmla="*/ 7418574 w 7774994"/>
              <a:gd name="connsiteY7" fmla="*/ 6334575 h 6862454"/>
              <a:gd name="connsiteX8" fmla="*/ 7416850 w 7774994"/>
              <a:gd name="connsiteY8" fmla="*/ 6324556 h 6862454"/>
              <a:gd name="connsiteX9" fmla="*/ 342049 w 7774994"/>
              <a:gd name="connsiteY9" fmla="*/ 6326970 h 6862454"/>
              <a:gd name="connsiteX0" fmla="*/ 0 w 7774994"/>
              <a:gd name="connsiteY0" fmla="*/ 0 h 6862454"/>
              <a:gd name="connsiteX1" fmla="*/ 7774994 w 7774994"/>
              <a:gd name="connsiteY1" fmla="*/ 0 h 6862454"/>
              <a:gd name="connsiteX2" fmla="*/ 7772152 w 7774994"/>
              <a:gd name="connsiteY2" fmla="*/ 6862454 h 6862454"/>
              <a:gd name="connsiteX3" fmla="*/ 0 w 7774994"/>
              <a:gd name="connsiteY3" fmla="*/ 6862454 h 6862454"/>
              <a:gd name="connsiteX4" fmla="*/ 0 w 7774994"/>
              <a:gd name="connsiteY4" fmla="*/ 0 h 6862454"/>
              <a:gd name="connsiteX5" fmla="*/ 342049 w 7774994"/>
              <a:gd name="connsiteY5" fmla="*/ 6326970 h 6862454"/>
              <a:gd name="connsiteX6" fmla="*/ 344123 w 7774994"/>
              <a:gd name="connsiteY6" fmla="*/ 6334597 h 6862454"/>
              <a:gd name="connsiteX7" fmla="*/ 7418574 w 7774994"/>
              <a:gd name="connsiteY7" fmla="*/ 6334575 h 6862454"/>
              <a:gd name="connsiteX8" fmla="*/ 7416850 w 7774994"/>
              <a:gd name="connsiteY8" fmla="*/ 6324556 h 6862454"/>
              <a:gd name="connsiteX9" fmla="*/ 342049 w 7774994"/>
              <a:gd name="connsiteY9" fmla="*/ 6326970 h 6862454"/>
              <a:gd name="connsiteX0" fmla="*/ 0 w 7774994"/>
              <a:gd name="connsiteY0" fmla="*/ 0 h 6862454"/>
              <a:gd name="connsiteX1" fmla="*/ 7774994 w 7774994"/>
              <a:gd name="connsiteY1" fmla="*/ 0 h 6862454"/>
              <a:gd name="connsiteX2" fmla="*/ 7757915 w 7774994"/>
              <a:gd name="connsiteY2" fmla="*/ 6862454 h 6862454"/>
              <a:gd name="connsiteX3" fmla="*/ 0 w 7774994"/>
              <a:gd name="connsiteY3" fmla="*/ 6862454 h 6862454"/>
              <a:gd name="connsiteX4" fmla="*/ 0 w 7774994"/>
              <a:gd name="connsiteY4" fmla="*/ 0 h 6862454"/>
              <a:gd name="connsiteX5" fmla="*/ 342049 w 7774994"/>
              <a:gd name="connsiteY5" fmla="*/ 6326970 h 6862454"/>
              <a:gd name="connsiteX6" fmla="*/ 344123 w 7774994"/>
              <a:gd name="connsiteY6" fmla="*/ 6334597 h 6862454"/>
              <a:gd name="connsiteX7" fmla="*/ 7418574 w 7774994"/>
              <a:gd name="connsiteY7" fmla="*/ 6334575 h 6862454"/>
              <a:gd name="connsiteX8" fmla="*/ 7416850 w 7774994"/>
              <a:gd name="connsiteY8" fmla="*/ 6324556 h 6862454"/>
              <a:gd name="connsiteX9" fmla="*/ 342049 w 7774994"/>
              <a:gd name="connsiteY9" fmla="*/ 6326970 h 6862454"/>
              <a:gd name="connsiteX0" fmla="*/ 0 w 7758096"/>
              <a:gd name="connsiteY0" fmla="*/ 0 h 6862454"/>
              <a:gd name="connsiteX1" fmla="*/ 7756689 w 7758096"/>
              <a:gd name="connsiteY1" fmla="*/ 0 h 6862454"/>
              <a:gd name="connsiteX2" fmla="*/ 7757915 w 7758096"/>
              <a:gd name="connsiteY2" fmla="*/ 6862454 h 6862454"/>
              <a:gd name="connsiteX3" fmla="*/ 0 w 7758096"/>
              <a:gd name="connsiteY3" fmla="*/ 6862454 h 6862454"/>
              <a:gd name="connsiteX4" fmla="*/ 0 w 7758096"/>
              <a:gd name="connsiteY4" fmla="*/ 0 h 6862454"/>
              <a:gd name="connsiteX5" fmla="*/ 342049 w 7758096"/>
              <a:gd name="connsiteY5" fmla="*/ 6326970 h 6862454"/>
              <a:gd name="connsiteX6" fmla="*/ 344123 w 7758096"/>
              <a:gd name="connsiteY6" fmla="*/ 6334597 h 6862454"/>
              <a:gd name="connsiteX7" fmla="*/ 7418574 w 7758096"/>
              <a:gd name="connsiteY7" fmla="*/ 6334575 h 6862454"/>
              <a:gd name="connsiteX8" fmla="*/ 7416850 w 7758096"/>
              <a:gd name="connsiteY8" fmla="*/ 6324556 h 6862454"/>
              <a:gd name="connsiteX9" fmla="*/ 342049 w 7758096"/>
              <a:gd name="connsiteY9" fmla="*/ 6326970 h 686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58096" h="6862454">
                <a:moveTo>
                  <a:pt x="0" y="0"/>
                </a:moveTo>
                <a:lnTo>
                  <a:pt x="7756689" y="0"/>
                </a:lnTo>
                <a:cubicBezTo>
                  <a:pt x="7755742" y="2287485"/>
                  <a:pt x="7758862" y="4574969"/>
                  <a:pt x="7757915" y="6862454"/>
                </a:cubicBezTo>
                <a:lnTo>
                  <a:pt x="0" y="6862454"/>
                </a:lnTo>
                <a:lnTo>
                  <a:pt x="0" y="0"/>
                </a:lnTo>
                <a:close/>
                <a:moveTo>
                  <a:pt x="342049" y="6326970"/>
                </a:moveTo>
                <a:cubicBezTo>
                  <a:pt x="338537" y="6326694"/>
                  <a:pt x="343363" y="6335355"/>
                  <a:pt x="344123" y="6334597"/>
                </a:cubicBezTo>
                <a:lnTo>
                  <a:pt x="7418574" y="6334575"/>
                </a:lnTo>
                <a:cubicBezTo>
                  <a:pt x="7418613" y="6331870"/>
                  <a:pt x="7416811" y="6327261"/>
                  <a:pt x="7416850" y="6324556"/>
                </a:cubicBezTo>
                <a:lnTo>
                  <a:pt x="342049" y="6326970"/>
                </a:lnTo>
                <a:close/>
              </a:path>
            </a:pathLst>
          </a:custGeom>
          <a:noFill/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2CECC-812A-4205-A02D-AE94D686B5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599" y="532800"/>
            <a:ext cx="4590000" cy="1404000"/>
          </a:xfrm>
          <a:solidFill>
            <a:schemeClr val="accent2"/>
          </a:solidFill>
          <a:ln>
            <a:noFill/>
          </a:ln>
        </p:spPr>
        <p:txBody>
          <a:bodyPr wrap="none" lIns="288000" tIns="108000" rIns="0" bIns="144000" anchor="t">
            <a:normAutofit/>
          </a:bodyPr>
          <a:lstStyle>
            <a:lvl1pPr algn="l">
              <a:lnSpc>
                <a:spcPts val="7020"/>
              </a:lnSpc>
              <a:defRPr sz="585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page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948F01-6AB4-43BE-9CD1-BF2F9829B9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9600" y="1926001"/>
            <a:ext cx="4428000" cy="1224001"/>
          </a:xfrm>
          <a:solidFill>
            <a:schemeClr val="accent2"/>
          </a:solidFill>
          <a:ln>
            <a:noFill/>
          </a:ln>
        </p:spPr>
        <p:txBody>
          <a:bodyPr wrap="none" lIns="288000" tIns="108000" rIns="108000" bIns="0">
            <a:normAutofit/>
          </a:bodyPr>
          <a:lstStyle>
            <a:lvl1pPr marL="0" indent="0" algn="l">
              <a:lnSpc>
                <a:spcPts val="5550"/>
              </a:lnSpc>
              <a:spcAft>
                <a:spcPts val="0"/>
              </a:spcAft>
              <a:buNone/>
              <a:defRPr sz="58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lorem ipsum</a:t>
            </a: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582E5B82-F41C-4EA2-98E1-4D13CAB56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872" y="6392169"/>
            <a:ext cx="4581257" cy="275831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b="1"/>
              <a:t>Presentation title </a:t>
            </a:r>
            <a:r>
              <a:rPr lang="en-GB"/>
              <a:t>Section name 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19D0375A-7D3F-4018-ABC1-7617E58EC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2199" y="6393600"/>
            <a:ext cx="283796" cy="2797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D29D02-703E-4631-95A9-4E3B059CE6D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8020A74D-468B-46AC-A14D-E9619DC3A3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8860" y="6375600"/>
            <a:ext cx="2663794" cy="292394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97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Equality and Human Rights Commission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78456FA-F0E9-4DD7-8870-29B134F5B8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9153000" cy="6857994"/>
          </a:xfrm>
          <a:custGeom>
            <a:avLst/>
            <a:gdLst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511126 w 7888705"/>
              <a:gd name="connsiteY6" fmla="*/ 6346868 h 6857994"/>
              <a:gd name="connsiteX7" fmla="*/ 7377579 w 7888705"/>
              <a:gd name="connsiteY7" fmla="*/ 6346868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315438 w 7888705"/>
              <a:gd name="connsiteY6" fmla="*/ 6332636 h 6857994"/>
              <a:gd name="connsiteX7" fmla="*/ 7377579 w 7888705"/>
              <a:gd name="connsiteY7" fmla="*/ 6346868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0356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511126 h 6857994"/>
              <a:gd name="connsiteX9" fmla="*/ 320626 w 7888705"/>
              <a:gd name="connsiteY9" fmla="*/ 60356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0356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20626 w 7888705"/>
              <a:gd name="connsiteY9" fmla="*/ 60356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20626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60910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564560 w 8453265"/>
              <a:gd name="connsiteY0" fmla="*/ 0 h 6857994"/>
              <a:gd name="connsiteX1" fmla="*/ 8453265 w 8453265"/>
              <a:gd name="connsiteY1" fmla="*/ 0 h 6857994"/>
              <a:gd name="connsiteX2" fmla="*/ 8453265 w 8453265"/>
              <a:gd name="connsiteY2" fmla="*/ 6857994 h 6857994"/>
              <a:gd name="connsiteX3" fmla="*/ 564560 w 8453265"/>
              <a:gd name="connsiteY3" fmla="*/ 6857994 h 6857994"/>
              <a:gd name="connsiteX4" fmla="*/ 564560 w 8453265"/>
              <a:gd name="connsiteY4" fmla="*/ 0 h 6857994"/>
              <a:gd name="connsiteX5" fmla="*/ 880423 w 8453265"/>
              <a:gd name="connsiteY5" fmla="*/ 6317514 h 6857994"/>
              <a:gd name="connsiteX6" fmla="*/ 879998 w 8453265"/>
              <a:gd name="connsiteY6" fmla="*/ 6332636 h 6857994"/>
              <a:gd name="connsiteX7" fmla="*/ 7923089 w 8453265"/>
              <a:gd name="connsiteY7" fmla="*/ 6331431 h 6857994"/>
              <a:gd name="connsiteX8" fmla="*/ 7920707 w 8453265"/>
              <a:gd name="connsiteY8" fmla="*/ 6315820 h 6857994"/>
              <a:gd name="connsiteX9" fmla="*/ 880423 w 8453265"/>
              <a:gd name="connsiteY9" fmla="*/ 6317514 h 6857994"/>
              <a:gd name="connsiteX0" fmla="*/ 564560 w 8453265"/>
              <a:gd name="connsiteY0" fmla="*/ 0 h 6857994"/>
              <a:gd name="connsiteX1" fmla="*/ 8453265 w 8453265"/>
              <a:gd name="connsiteY1" fmla="*/ 0 h 6857994"/>
              <a:gd name="connsiteX2" fmla="*/ 8453265 w 8453265"/>
              <a:gd name="connsiteY2" fmla="*/ 6857994 h 6857994"/>
              <a:gd name="connsiteX3" fmla="*/ 564560 w 8453265"/>
              <a:gd name="connsiteY3" fmla="*/ 6857994 h 6857994"/>
              <a:gd name="connsiteX4" fmla="*/ 564560 w 8453265"/>
              <a:gd name="connsiteY4" fmla="*/ 0 h 6857994"/>
              <a:gd name="connsiteX5" fmla="*/ 880423 w 8453265"/>
              <a:gd name="connsiteY5" fmla="*/ 6317514 h 6857994"/>
              <a:gd name="connsiteX6" fmla="*/ 879998 w 8453265"/>
              <a:gd name="connsiteY6" fmla="*/ 6332636 h 6857994"/>
              <a:gd name="connsiteX7" fmla="*/ 7923089 w 8453265"/>
              <a:gd name="connsiteY7" fmla="*/ 6331431 h 6857994"/>
              <a:gd name="connsiteX8" fmla="*/ 7920707 w 8453265"/>
              <a:gd name="connsiteY8" fmla="*/ 6315820 h 6857994"/>
              <a:gd name="connsiteX9" fmla="*/ 880423 w 8453265"/>
              <a:gd name="connsiteY9" fmla="*/ 6317514 h 6857994"/>
              <a:gd name="connsiteX0" fmla="*/ 205950 w 8094655"/>
              <a:gd name="connsiteY0" fmla="*/ 0 h 6857994"/>
              <a:gd name="connsiteX1" fmla="*/ 8094655 w 8094655"/>
              <a:gd name="connsiteY1" fmla="*/ 0 h 6857994"/>
              <a:gd name="connsiteX2" fmla="*/ 8094655 w 8094655"/>
              <a:gd name="connsiteY2" fmla="*/ 6857994 h 6857994"/>
              <a:gd name="connsiteX3" fmla="*/ 205950 w 8094655"/>
              <a:gd name="connsiteY3" fmla="*/ 6857994 h 6857994"/>
              <a:gd name="connsiteX4" fmla="*/ 205950 w 8094655"/>
              <a:gd name="connsiteY4" fmla="*/ 0 h 6857994"/>
              <a:gd name="connsiteX5" fmla="*/ 521813 w 8094655"/>
              <a:gd name="connsiteY5" fmla="*/ 6317514 h 6857994"/>
              <a:gd name="connsiteX6" fmla="*/ 521388 w 8094655"/>
              <a:gd name="connsiteY6" fmla="*/ 6332636 h 6857994"/>
              <a:gd name="connsiteX7" fmla="*/ 7564479 w 8094655"/>
              <a:gd name="connsiteY7" fmla="*/ 6331431 h 6857994"/>
              <a:gd name="connsiteX8" fmla="*/ 7562097 w 8094655"/>
              <a:gd name="connsiteY8" fmla="*/ 6315820 h 6857994"/>
              <a:gd name="connsiteX9" fmla="*/ 521813 w 809465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17514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88381 w 7888705"/>
              <a:gd name="connsiteY5" fmla="*/ 6320012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88381 w 7888705"/>
              <a:gd name="connsiteY9" fmla="*/ 6320012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295160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295160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20817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48651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1143 w 7888705"/>
              <a:gd name="connsiteY8" fmla="*/ 631582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3094351 w 7888705"/>
              <a:gd name="connsiteY9" fmla="*/ 6318354 h 6857994"/>
              <a:gd name="connsiteX10" fmla="*/ 290879 w 7888705"/>
              <a:gd name="connsiteY10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6146 w 7888705"/>
              <a:gd name="connsiteY8" fmla="*/ 6320818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8522 w 7888705"/>
              <a:gd name="connsiteY7" fmla="*/ 6381397 h 6857994"/>
              <a:gd name="connsiteX8" fmla="*/ 7356146 w 7888705"/>
              <a:gd name="connsiteY8" fmla="*/ 6320818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8522 w 7888705"/>
              <a:gd name="connsiteY7" fmla="*/ 6381397 h 6857994"/>
              <a:gd name="connsiteX8" fmla="*/ 7358644 w 7888705"/>
              <a:gd name="connsiteY8" fmla="*/ 624087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58644 w 7888705"/>
              <a:gd name="connsiteY8" fmla="*/ 624087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46612 w 7888705"/>
              <a:gd name="connsiteY8" fmla="*/ 630102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70676 w 7888705"/>
              <a:gd name="connsiteY8" fmla="*/ 6325092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403155 w 7888705"/>
              <a:gd name="connsiteY8" fmla="*/ 6322594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65680 w 7888705"/>
              <a:gd name="connsiteY8" fmla="*/ 6320096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7404 w 7888705"/>
              <a:gd name="connsiteY7" fmla="*/ 6330115 h 6857994"/>
              <a:gd name="connsiteX8" fmla="*/ 7365680 w 7888705"/>
              <a:gd name="connsiteY8" fmla="*/ 6320096 h 6857994"/>
              <a:gd name="connsiteX9" fmla="*/ 290879 w 7888705"/>
              <a:gd name="connsiteY9" fmla="*/ 6322510 h 685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88705" h="6857994">
                <a:moveTo>
                  <a:pt x="0" y="0"/>
                </a:moveTo>
                <a:lnTo>
                  <a:pt x="7888705" y="0"/>
                </a:lnTo>
                <a:lnTo>
                  <a:pt x="7888705" y="6857994"/>
                </a:lnTo>
                <a:lnTo>
                  <a:pt x="0" y="6857994"/>
                </a:lnTo>
                <a:lnTo>
                  <a:pt x="0" y="0"/>
                </a:lnTo>
                <a:close/>
                <a:moveTo>
                  <a:pt x="290879" y="6322510"/>
                </a:moveTo>
                <a:cubicBezTo>
                  <a:pt x="287367" y="6322234"/>
                  <a:pt x="292193" y="6330895"/>
                  <a:pt x="292953" y="6330137"/>
                </a:cubicBezTo>
                <a:lnTo>
                  <a:pt x="7367404" y="6330115"/>
                </a:lnTo>
                <a:cubicBezTo>
                  <a:pt x="7367443" y="6327410"/>
                  <a:pt x="7365641" y="6322801"/>
                  <a:pt x="7365680" y="6320096"/>
                </a:cubicBezTo>
                <a:lnTo>
                  <a:pt x="290879" y="6322510"/>
                </a:lnTo>
                <a:close/>
              </a:path>
            </a:pathLst>
          </a:custGeom>
          <a:noFill/>
          <a:ln>
            <a:noFill/>
          </a:ln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00335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417BF-892B-4E66-BE1E-86111B411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DCD42-C654-4170-B655-BB2A8C5A8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F87CF-0513-4D13-953E-F804507D3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/>
              <a:t>Presentation title </a:t>
            </a:r>
            <a:r>
              <a:rPr lang="en-GB"/>
              <a:t>Section name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B1F4D-9ADF-4D43-8B2A-098252AC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9D02-703E-4631-95A9-4E3B059CE6D1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CBB4BE-44DB-44AA-B83A-AC6D09534349}"/>
              </a:ext>
            </a:extLst>
          </p:cNvPr>
          <p:cNvCxnSpPr/>
          <p:nvPr userDrawn="1"/>
        </p:nvCxnSpPr>
        <p:spPr>
          <a:xfrm>
            <a:off x="398366" y="536520"/>
            <a:ext cx="8343000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DC32D0-5E7A-4911-BD32-A7E7163439A8}"/>
              </a:ext>
            </a:extLst>
          </p:cNvPr>
          <p:cNvCxnSpPr/>
          <p:nvPr userDrawn="1"/>
        </p:nvCxnSpPr>
        <p:spPr>
          <a:xfrm>
            <a:off x="399600" y="6322819"/>
            <a:ext cx="8343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C96A7CA-C9D6-4CDD-A107-16B7E0ABEF7E}"/>
              </a:ext>
            </a:extLst>
          </p:cNvPr>
          <p:cNvSpPr txBox="1"/>
          <p:nvPr userDrawn="1"/>
        </p:nvSpPr>
        <p:spPr>
          <a:xfrm>
            <a:off x="398523" y="6376537"/>
            <a:ext cx="2854846" cy="1500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75" b="1">
                <a:solidFill>
                  <a:schemeClr val="tx2"/>
                </a:solidFill>
              </a:rPr>
              <a:t>Equality and Human Rights Commission</a:t>
            </a:r>
          </a:p>
        </p:txBody>
      </p:sp>
    </p:spTree>
    <p:extLst>
      <p:ext uri="{BB962C8B-B14F-4D97-AF65-F5344CB8AC3E}">
        <p14:creationId xmlns:p14="http://schemas.microsoft.com/office/powerpoint/2010/main" val="228994162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417BF-892B-4E66-BE1E-86111B411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DCD42-C654-4170-B655-BB2A8C5A8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7" y="2181726"/>
            <a:ext cx="4079700" cy="39952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F87CF-0513-4D13-953E-F804507D3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/>
              <a:t>Presentation title </a:t>
            </a:r>
            <a:r>
              <a:rPr lang="en-GB"/>
              <a:t>Section name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B1F4D-9ADF-4D43-8B2A-098252AC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9D02-703E-4631-95A9-4E3B059CE6D1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CBB4BE-44DB-44AA-B83A-AC6D09534349}"/>
              </a:ext>
            </a:extLst>
          </p:cNvPr>
          <p:cNvCxnSpPr/>
          <p:nvPr userDrawn="1"/>
        </p:nvCxnSpPr>
        <p:spPr>
          <a:xfrm>
            <a:off x="398366" y="536520"/>
            <a:ext cx="8343000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DC32D0-5E7A-4911-BD32-A7E7163439A8}"/>
              </a:ext>
            </a:extLst>
          </p:cNvPr>
          <p:cNvCxnSpPr/>
          <p:nvPr userDrawn="1"/>
        </p:nvCxnSpPr>
        <p:spPr>
          <a:xfrm>
            <a:off x="399600" y="6322819"/>
            <a:ext cx="8343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74AA856-0F1F-4423-9E5F-27589DAA89F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61666" y="2181726"/>
            <a:ext cx="4079700" cy="3995237"/>
          </a:xfrm>
        </p:spPr>
        <p:txBody>
          <a:bodyPr/>
          <a:lstStyle>
            <a:lvl1pPr>
              <a:defRPr sz="1350" b="1"/>
            </a:lvl1pPr>
            <a:lvl2pPr marL="214313" indent="-214313">
              <a:buFont typeface="Symbol" panose="05050102010706020507" pitchFamily="18" charset="2"/>
              <a:buChar char="-"/>
              <a:defRPr b="0"/>
            </a:lvl2pPr>
            <a:lvl4pPr marL="0" indent="0">
              <a:lnSpc>
                <a:spcPts val="1875"/>
              </a:lnSpc>
              <a:buNone/>
              <a:defRPr sz="1350" b="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430FBC-6682-491B-9608-F24595A4975A}"/>
              </a:ext>
            </a:extLst>
          </p:cNvPr>
          <p:cNvSpPr txBox="1"/>
          <p:nvPr userDrawn="1"/>
        </p:nvSpPr>
        <p:spPr>
          <a:xfrm>
            <a:off x="398523" y="6376537"/>
            <a:ext cx="2854846" cy="1500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75" b="1">
                <a:solidFill>
                  <a:schemeClr val="tx2"/>
                </a:solidFill>
              </a:rPr>
              <a:t>Equality and Human Rights Commission</a:t>
            </a:r>
          </a:p>
        </p:txBody>
      </p:sp>
    </p:spTree>
    <p:extLst>
      <p:ext uri="{BB962C8B-B14F-4D97-AF65-F5344CB8AC3E}">
        <p14:creationId xmlns:p14="http://schemas.microsoft.com/office/powerpoint/2010/main" val="322145229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417BF-892B-4E66-BE1E-86111B41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47" y="897497"/>
            <a:ext cx="4079700" cy="7442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DCD42-C654-4170-B655-BB2A8C5A8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7" y="2181726"/>
            <a:ext cx="4079700" cy="3995237"/>
          </a:xfrm>
        </p:spPr>
        <p:txBody>
          <a:bodyPr/>
          <a:lstStyle>
            <a:lvl1pPr>
              <a:spcAft>
                <a:spcPts val="900"/>
              </a:spcAft>
              <a:defRPr/>
            </a:lvl1pPr>
            <a:lvl2pPr>
              <a:spcAft>
                <a:spcPts val="900"/>
              </a:spcAft>
              <a:defRPr b="0"/>
            </a:lvl2pPr>
            <a:lvl3pPr>
              <a:defRPr b="1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F87CF-0513-4D13-953E-F804507D3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/>
              <a:t>Presentation title </a:t>
            </a:r>
            <a:r>
              <a:rPr lang="en-GB"/>
              <a:t>Section name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B1F4D-9ADF-4D43-8B2A-098252AC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9D02-703E-4631-95A9-4E3B059CE6D1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CBB4BE-44DB-44AA-B83A-AC6D09534349}"/>
              </a:ext>
            </a:extLst>
          </p:cNvPr>
          <p:cNvCxnSpPr/>
          <p:nvPr userDrawn="1"/>
        </p:nvCxnSpPr>
        <p:spPr>
          <a:xfrm>
            <a:off x="398366" y="536520"/>
            <a:ext cx="8343000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DC32D0-5E7A-4911-BD32-A7E7163439A8}"/>
              </a:ext>
            </a:extLst>
          </p:cNvPr>
          <p:cNvCxnSpPr/>
          <p:nvPr userDrawn="1"/>
        </p:nvCxnSpPr>
        <p:spPr>
          <a:xfrm>
            <a:off x="399600" y="6322819"/>
            <a:ext cx="8343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48FFA43-443A-4AC8-84F1-7DAEC3B660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11303" y="896938"/>
            <a:ext cx="4023122" cy="50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3C2E57-D8B3-4209-98B2-414F82525510}"/>
              </a:ext>
            </a:extLst>
          </p:cNvPr>
          <p:cNvSpPr txBox="1"/>
          <p:nvPr userDrawn="1"/>
        </p:nvSpPr>
        <p:spPr>
          <a:xfrm>
            <a:off x="398523" y="6376537"/>
            <a:ext cx="2854846" cy="1500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75" b="1">
                <a:solidFill>
                  <a:schemeClr val="tx2"/>
                </a:solidFill>
              </a:rPr>
              <a:t>Equality and Human Rights Commission</a:t>
            </a:r>
          </a:p>
        </p:txBody>
      </p:sp>
    </p:spTree>
    <p:extLst>
      <p:ext uri="{BB962C8B-B14F-4D97-AF65-F5344CB8AC3E}">
        <p14:creationId xmlns:p14="http://schemas.microsoft.com/office/powerpoint/2010/main" val="70476674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accent4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417BF-892B-4E66-BE1E-86111B411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DCD42-C654-4170-B655-BB2A8C5A8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7" y="2181726"/>
            <a:ext cx="7109100" cy="3995237"/>
          </a:xfrm>
        </p:spPr>
        <p:txBody>
          <a:bodyPr/>
          <a:lstStyle>
            <a:lvl1pPr>
              <a:lnSpc>
                <a:spcPts val="2700"/>
              </a:lnSpc>
              <a:defRPr sz="1950" b="1"/>
            </a:lvl1pPr>
            <a:lvl2pPr>
              <a:lnSpc>
                <a:spcPts val="1875"/>
              </a:lnSpc>
              <a:defRPr sz="1800" b="0"/>
            </a:lvl2pPr>
            <a:lvl3pPr marL="135000" indent="-216000">
              <a:lnSpc>
                <a:spcPts val="1875"/>
              </a:lnSpc>
              <a:buFont typeface="Symbol" panose="05050102010706020507" pitchFamily="18" charset="2"/>
              <a:buChar char="-"/>
              <a:defRPr sz="1800" b="0"/>
            </a:lvl3pPr>
            <a:lvl4pPr marL="486000" indent="-216000">
              <a:lnSpc>
                <a:spcPts val="1875"/>
              </a:lnSpc>
              <a:defRPr sz="1800" b="0"/>
            </a:lvl4pPr>
            <a:lvl5pPr marL="756000" indent="-216000">
              <a:lnSpc>
                <a:spcPts val="1875"/>
              </a:lnSpc>
              <a:defRPr sz="18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F87CF-0513-4D13-953E-F804507D3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/>
              <a:t>Presentation title </a:t>
            </a:r>
            <a:r>
              <a:rPr lang="en-GB"/>
              <a:t>Section name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B1F4D-9ADF-4D43-8B2A-098252AC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9D02-703E-4631-95A9-4E3B059CE6D1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CBB4BE-44DB-44AA-B83A-AC6D09534349}"/>
              </a:ext>
            </a:extLst>
          </p:cNvPr>
          <p:cNvCxnSpPr/>
          <p:nvPr userDrawn="1"/>
        </p:nvCxnSpPr>
        <p:spPr>
          <a:xfrm>
            <a:off x="398366" y="536520"/>
            <a:ext cx="8343000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DC32D0-5E7A-4911-BD32-A7E7163439A8}"/>
              </a:ext>
            </a:extLst>
          </p:cNvPr>
          <p:cNvCxnSpPr/>
          <p:nvPr userDrawn="1"/>
        </p:nvCxnSpPr>
        <p:spPr>
          <a:xfrm>
            <a:off x="399600" y="6322819"/>
            <a:ext cx="8343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FD9FCBF-8B42-4944-AEF8-D8B040759364}"/>
              </a:ext>
            </a:extLst>
          </p:cNvPr>
          <p:cNvSpPr txBox="1"/>
          <p:nvPr userDrawn="1"/>
        </p:nvSpPr>
        <p:spPr>
          <a:xfrm>
            <a:off x="398523" y="6376537"/>
            <a:ext cx="2854846" cy="1500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75" b="1">
                <a:solidFill>
                  <a:schemeClr val="tx2"/>
                </a:solidFill>
              </a:rPr>
              <a:t>Equality and Human Rights Commission</a:t>
            </a:r>
          </a:p>
        </p:txBody>
      </p:sp>
    </p:spTree>
    <p:extLst>
      <p:ext uri="{BB962C8B-B14F-4D97-AF65-F5344CB8AC3E}">
        <p14:creationId xmlns:p14="http://schemas.microsoft.com/office/powerpoint/2010/main" val="35256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76903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 hidden="1">
            <a:extLst>
              <a:ext uri="{FF2B5EF4-FFF2-40B4-BE49-F238E27FC236}">
                <a16:creationId xmlns:a16="http://schemas.microsoft.com/office/drawing/2014/main" id="{2D62CECC-812A-4205-A02D-AE94D686B5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8860" y="836567"/>
            <a:ext cx="4420297" cy="1006736"/>
          </a:xfrm>
          <a:solidFill>
            <a:schemeClr val="bg1"/>
          </a:solidFill>
        </p:spPr>
        <p:txBody>
          <a:bodyPr wrap="square" lIns="288000" tIns="108000" rIns="108000" bIns="0" anchor="t">
            <a:spAutoFit/>
          </a:bodyPr>
          <a:lstStyle>
            <a:lvl1pPr algn="l">
              <a:lnSpc>
                <a:spcPts val="7020"/>
              </a:lnSpc>
              <a:defRPr sz="58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Image slide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B848F6-73C6-4658-98D9-47526AE87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b="1"/>
              <a:t>Presentation title </a:t>
            </a:r>
            <a:r>
              <a:rPr lang="en-GB"/>
              <a:t>Section name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E53A9-9D69-4B48-AB12-DA1CD64FE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D29D02-703E-4631-95A9-4E3B059CE6D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9976E77-B5B7-4FBB-A029-4938F1D8C9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8860" y="6375600"/>
            <a:ext cx="2663794" cy="292394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97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Equality and Human Rights Commission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FE905495-C2B0-4C56-8AAF-84DD989D3C8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3" y="-4460"/>
            <a:ext cx="9153000" cy="6862460"/>
          </a:xfrm>
          <a:custGeom>
            <a:avLst/>
            <a:gdLst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511126 w 7888705"/>
              <a:gd name="connsiteY6" fmla="*/ 6346868 h 6857994"/>
              <a:gd name="connsiteX7" fmla="*/ 7377579 w 7888705"/>
              <a:gd name="connsiteY7" fmla="*/ 6346868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315438 w 7888705"/>
              <a:gd name="connsiteY6" fmla="*/ 6332636 h 6857994"/>
              <a:gd name="connsiteX7" fmla="*/ 7377579 w 7888705"/>
              <a:gd name="connsiteY7" fmla="*/ 6346868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0356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511126 h 6857994"/>
              <a:gd name="connsiteX9" fmla="*/ 320626 w 7888705"/>
              <a:gd name="connsiteY9" fmla="*/ 60356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0356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20626 w 7888705"/>
              <a:gd name="connsiteY9" fmla="*/ 60356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20626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60910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564560 w 8453265"/>
              <a:gd name="connsiteY0" fmla="*/ 0 h 6857994"/>
              <a:gd name="connsiteX1" fmla="*/ 8453265 w 8453265"/>
              <a:gd name="connsiteY1" fmla="*/ 0 h 6857994"/>
              <a:gd name="connsiteX2" fmla="*/ 8453265 w 8453265"/>
              <a:gd name="connsiteY2" fmla="*/ 6857994 h 6857994"/>
              <a:gd name="connsiteX3" fmla="*/ 564560 w 8453265"/>
              <a:gd name="connsiteY3" fmla="*/ 6857994 h 6857994"/>
              <a:gd name="connsiteX4" fmla="*/ 564560 w 8453265"/>
              <a:gd name="connsiteY4" fmla="*/ 0 h 6857994"/>
              <a:gd name="connsiteX5" fmla="*/ 880423 w 8453265"/>
              <a:gd name="connsiteY5" fmla="*/ 6317514 h 6857994"/>
              <a:gd name="connsiteX6" fmla="*/ 879998 w 8453265"/>
              <a:gd name="connsiteY6" fmla="*/ 6332636 h 6857994"/>
              <a:gd name="connsiteX7" fmla="*/ 7923089 w 8453265"/>
              <a:gd name="connsiteY7" fmla="*/ 6331431 h 6857994"/>
              <a:gd name="connsiteX8" fmla="*/ 7920707 w 8453265"/>
              <a:gd name="connsiteY8" fmla="*/ 6315820 h 6857994"/>
              <a:gd name="connsiteX9" fmla="*/ 880423 w 8453265"/>
              <a:gd name="connsiteY9" fmla="*/ 6317514 h 6857994"/>
              <a:gd name="connsiteX0" fmla="*/ 564560 w 8453265"/>
              <a:gd name="connsiteY0" fmla="*/ 0 h 6857994"/>
              <a:gd name="connsiteX1" fmla="*/ 8453265 w 8453265"/>
              <a:gd name="connsiteY1" fmla="*/ 0 h 6857994"/>
              <a:gd name="connsiteX2" fmla="*/ 8453265 w 8453265"/>
              <a:gd name="connsiteY2" fmla="*/ 6857994 h 6857994"/>
              <a:gd name="connsiteX3" fmla="*/ 564560 w 8453265"/>
              <a:gd name="connsiteY3" fmla="*/ 6857994 h 6857994"/>
              <a:gd name="connsiteX4" fmla="*/ 564560 w 8453265"/>
              <a:gd name="connsiteY4" fmla="*/ 0 h 6857994"/>
              <a:gd name="connsiteX5" fmla="*/ 880423 w 8453265"/>
              <a:gd name="connsiteY5" fmla="*/ 6317514 h 6857994"/>
              <a:gd name="connsiteX6" fmla="*/ 879998 w 8453265"/>
              <a:gd name="connsiteY6" fmla="*/ 6332636 h 6857994"/>
              <a:gd name="connsiteX7" fmla="*/ 7923089 w 8453265"/>
              <a:gd name="connsiteY7" fmla="*/ 6331431 h 6857994"/>
              <a:gd name="connsiteX8" fmla="*/ 7920707 w 8453265"/>
              <a:gd name="connsiteY8" fmla="*/ 6315820 h 6857994"/>
              <a:gd name="connsiteX9" fmla="*/ 880423 w 8453265"/>
              <a:gd name="connsiteY9" fmla="*/ 6317514 h 6857994"/>
              <a:gd name="connsiteX0" fmla="*/ 205950 w 8094655"/>
              <a:gd name="connsiteY0" fmla="*/ 0 h 6857994"/>
              <a:gd name="connsiteX1" fmla="*/ 8094655 w 8094655"/>
              <a:gd name="connsiteY1" fmla="*/ 0 h 6857994"/>
              <a:gd name="connsiteX2" fmla="*/ 8094655 w 8094655"/>
              <a:gd name="connsiteY2" fmla="*/ 6857994 h 6857994"/>
              <a:gd name="connsiteX3" fmla="*/ 205950 w 8094655"/>
              <a:gd name="connsiteY3" fmla="*/ 6857994 h 6857994"/>
              <a:gd name="connsiteX4" fmla="*/ 205950 w 8094655"/>
              <a:gd name="connsiteY4" fmla="*/ 0 h 6857994"/>
              <a:gd name="connsiteX5" fmla="*/ 521813 w 8094655"/>
              <a:gd name="connsiteY5" fmla="*/ 6317514 h 6857994"/>
              <a:gd name="connsiteX6" fmla="*/ 521388 w 8094655"/>
              <a:gd name="connsiteY6" fmla="*/ 6332636 h 6857994"/>
              <a:gd name="connsiteX7" fmla="*/ 7564479 w 8094655"/>
              <a:gd name="connsiteY7" fmla="*/ 6331431 h 6857994"/>
              <a:gd name="connsiteX8" fmla="*/ 7562097 w 8094655"/>
              <a:gd name="connsiteY8" fmla="*/ 6315820 h 6857994"/>
              <a:gd name="connsiteX9" fmla="*/ 521813 w 809465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17514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88381 w 7888705"/>
              <a:gd name="connsiteY5" fmla="*/ 6320012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88381 w 7888705"/>
              <a:gd name="connsiteY9" fmla="*/ 6320012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295160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295160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20817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48651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1143 w 7888705"/>
              <a:gd name="connsiteY8" fmla="*/ 631582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3094351 w 7888705"/>
              <a:gd name="connsiteY9" fmla="*/ 6318354 h 6857994"/>
              <a:gd name="connsiteX10" fmla="*/ 290879 w 7888705"/>
              <a:gd name="connsiteY10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6146 w 7888705"/>
              <a:gd name="connsiteY8" fmla="*/ 6320818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8522 w 7888705"/>
              <a:gd name="connsiteY7" fmla="*/ 6381397 h 6857994"/>
              <a:gd name="connsiteX8" fmla="*/ 7356146 w 7888705"/>
              <a:gd name="connsiteY8" fmla="*/ 6320818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8522 w 7888705"/>
              <a:gd name="connsiteY7" fmla="*/ 6381397 h 6857994"/>
              <a:gd name="connsiteX8" fmla="*/ 7358644 w 7888705"/>
              <a:gd name="connsiteY8" fmla="*/ 624087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58644 w 7888705"/>
              <a:gd name="connsiteY8" fmla="*/ 624087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46612 w 7888705"/>
              <a:gd name="connsiteY8" fmla="*/ 630102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70676 w 7888705"/>
              <a:gd name="connsiteY8" fmla="*/ 6325092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403155 w 7888705"/>
              <a:gd name="connsiteY8" fmla="*/ 6322594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65680 w 7888705"/>
              <a:gd name="connsiteY8" fmla="*/ 6320096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7404 w 7888705"/>
              <a:gd name="connsiteY7" fmla="*/ 6330115 h 6857994"/>
              <a:gd name="connsiteX8" fmla="*/ 7365680 w 7888705"/>
              <a:gd name="connsiteY8" fmla="*/ 6320096 h 6857994"/>
              <a:gd name="connsiteX9" fmla="*/ 290879 w 7888705"/>
              <a:gd name="connsiteY9" fmla="*/ 6322510 h 6857994"/>
              <a:gd name="connsiteX0" fmla="*/ 51170 w 7939875"/>
              <a:gd name="connsiteY0" fmla="*/ 0 h 6857994"/>
              <a:gd name="connsiteX1" fmla="*/ 7939875 w 7939875"/>
              <a:gd name="connsiteY1" fmla="*/ 0 h 6857994"/>
              <a:gd name="connsiteX2" fmla="*/ 7939875 w 7939875"/>
              <a:gd name="connsiteY2" fmla="*/ 6857994 h 6857994"/>
              <a:gd name="connsiteX3" fmla="*/ 0 w 7939875"/>
              <a:gd name="connsiteY3" fmla="*/ 6857994 h 6857994"/>
              <a:gd name="connsiteX4" fmla="*/ 51170 w 7939875"/>
              <a:gd name="connsiteY4" fmla="*/ 0 h 6857994"/>
              <a:gd name="connsiteX5" fmla="*/ 342049 w 7939875"/>
              <a:gd name="connsiteY5" fmla="*/ 6322510 h 6857994"/>
              <a:gd name="connsiteX6" fmla="*/ 344123 w 7939875"/>
              <a:gd name="connsiteY6" fmla="*/ 6330137 h 6857994"/>
              <a:gd name="connsiteX7" fmla="*/ 7418574 w 7939875"/>
              <a:gd name="connsiteY7" fmla="*/ 6330115 h 6857994"/>
              <a:gd name="connsiteX8" fmla="*/ 7416850 w 7939875"/>
              <a:gd name="connsiteY8" fmla="*/ 6320096 h 6857994"/>
              <a:gd name="connsiteX9" fmla="*/ 342049 w 7939875"/>
              <a:gd name="connsiteY9" fmla="*/ 6322510 h 6857994"/>
              <a:gd name="connsiteX0" fmla="*/ 0 w 7939875"/>
              <a:gd name="connsiteY0" fmla="*/ 0 h 6862454"/>
              <a:gd name="connsiteX1" fmla="*/ 7939875 w 7939875"/>
              <a:gd name="connsiteY1" fmla="*/ 4460 h 6862454"/>
              <a:gd name="connsiteX2" fmla="*/ 7939875 w 7939875"/>
              <a:gd name="connsiteY2" fmla="*/ 6862454 h 6862454"/>
              <a:gd name="connsiteX3" fmla="*/ 0 w 7939875"/>
              <a:gd name="connsiteY3" fmla="*/ 6862454 h 6862454"/>
              <a:gd name="connsiteX4" fmla="*/ 0 w 7939875"/>
              <a:gd name="connsiteY4" fmla="*/ 0 h 6862454"/>
              <a:gd name="connsiteX5" fmla="*/ 342049 w 7939875"/>
              <a:gd name="connsiteY5" fmla="*/ 6326970 h 6862454"/>
              <a:gd name="connsiteX6" fmla="*/ 344123 w 7939875"/>
              <a:gd name="connsiteY6" fmla="*/ 6334597 h 6862454"/>
              <a:gd name="connsiteX7" fmla="*/ 7418574 w 7939875"/>
              <a:gd name="connsiteY7" fmla="*/ 6334575 h 6862454"/>
              <a:gd name="connsiteX8" fmla="*/ 7416850 w 7939875"/>
              <a:gd name="connsiteY8" fmla="*/ 6324556 h 6862454"/>
              <a:gd name="connsiteX9" fmla="*/ 342049 w 7939875"/>
              <a:gd name="connsiteY9" fmla="*/ 6326970 h 6862454"/>
              <a:gd name="connsiteX0" fmla="*/ 0 w 7939875"/>
              <a:gd name="connsiteY0" fmla="*/ 0 h 6862454"/>
              <a:gd name="connsiteX1" fmla="*/ 7939875 w 7939875"/>
              <a:gd name="connsiteY1" fmla="*/ 4460 h 6862454"/>
              <a:gd name="connsiteX2" fmla="*/ 7774994 w 7939875"/>
              <a:gd name="connsiteY2" fmla="*/ 6853533 h 6862454"/>
              <a:gd name="connsiteX3" fmla="*/ 0 w 7939875"/>
              <a:gd name="connsiteY3" fmla="*/ 6862454 h 6862454"/>
              <a:gd name="connsiteX4" fmla="*/ 0 w 7939875"/>
              <a:gd name="connsiteY4" fmla="*/ 0 h 6862454"/>
              <a:gd name="connsiteX5" fmla="*/ 342049 w 7939875"/>
              <a:gd name="connsiteY5" fmla="*/ 6326970 h 6862454"/>
              <a:gd name="connsiteX6" fmla="*/ 344123 w 7939875"/>
              <a:gd name="connsiteY6" fmla="*/ 6334597 h 6862454"/>
              <a:gd name="connsiteX7" fmla="*/ 7418574 w 7939875"/>
              <a:gd name="connsiteY7" fmla="*/ 6334575 h 6862454"/>
              <a:gd name="connsiteX8" fmla="*/ 7416850 w 7939875"/>
              <a:gd name="connsiteY8" fmla="*/ 6324556 h 6862454"/>
              <a:gd name="connsiteX9" fmla="*/ 342049 w 7939875"/>
              <a:gd name="connsiteY9" fmla="*/ 6326970 h 6862454"/>
              <a:gd name="connsiteX0" fmla="*/ 0 w 7939875"/>
              <a:gd name="connsiteY0" fmla="*/ 0 h 6862454"/>
              <a:gd name="connsiteX1" fmla="*/ 7939875 w 7939875"/>
              <a:gd name="connsiteY1" fmla="*/ 4460 h 6862454"/>
              <a:gd name="connsiteX2" fmla="*/ 7774994 w 7939875"/>
              <a:gd name="connsiteY2" fmla="*/ 6857994 h 6862454"/>
              <a:gd name="connsiteX3" fmla="*/ 0 w 7939875"/>
              <a:gd name="connsiteY3" fmla="*/ 6862454 h 6862454"/>
              <a:gd name="connsiteX4" fmla="*/ 0 w 7939875"/>
              <a:gd name="connsiteY4" fmla="*/ 0 h 6862454"/>
              <a:gd name="connsiteX5" fmla="*/ 342049 w 7939875"/>
              <a:gd name="connsiteY5" fmla="*/ 6326970 h 6862454"/>
              <a:gd name="connsiteX6" fmla="*/ 344123 w 7939875"/>
              <a:gd name="connsiteY6" fmla="*/ 6334597 h 6862454"/>
              <a:gd name="connsiteX7" fmla="*/ 7418574 w 7939875"/>
              <a:gd name="connsiteY7" fmla="*/ 6334575 h 6862454"/>
              <a:gd name="connsiteX8" fmla="*/ 7416850 w 7939875"/>
              <a:gd name="connsiteY8" fmla="*/ 6324556 h 6862454"/>
              <a:gd name="connsiteX9" fmla="*/ 342049 w 7939875"/>
              <a:gd name="connsiteY9" fmla="*/ 6326970 h 6862454"/>
              <a:gd name="connsiteX0" fmla="*/ 0 w 7939875"/>
              <a:gd name="connsiteY0" fmla="*/ 0 h 6862454"/>
              <a:gd name="connsiteX1" fmla="*/ 7939875 w 7939875"/>
              <a:gd name="connsiteY1" fmla="*/ 4460 h 6862454"/>
              <a:gd name="connsiteX2" fmla="*/ 7769309 w 7939875"/>
              <a:gd name="connsiteY2" fmla="*/ 6862454 h 6862454"/>
              <a:gd name="connsiteX3" fmla="*/ 0 w 7939875"/>
              <a:gd name="connsiteY3" fmla="*/ 6862454 h 6862454"/>
              <a:gd name="connsiteX4" fmla="*/ 0 w 7939875"/>
              <a:gd name="connsiteY4" fmla="*/ 0 h 6862454"/>
              <a:gd name="connsiteX5" fmla="*/ 342049 w 7939875"/>
              <a:gd name="connsiteY5" fmla="*/ 6326970 h 6862454"/>
              <a:gd name="connsiteX6" fmla="*/ 344123 w 7939875"/>
              <a:gd name="connsiteY6" fmla="*/ 6334597 h 6862454"/>
              <a:gd name="connsiteX7" fmla="*/ 7418574 w 7939875"/>
              <a:gd name="connsiteY7" fmla="*/ 6334575 h 6862454"/>
              <a:gd name="connsiteX8" fmla="*/ 7416850 w 7939875"/>
              <a:gd name="connsiteY8" fmla="*/ 6324556 h 6862454"/>
              <a:gd name="connsiteX9" fmla="*/ 342049 w 7939875"/>
              <a:gd name="connsiteY9" fmla="*/ 6326970 h 6862454"/>
              <a:gd name="connsiteX0" fmla="*/ 0 w 7774994"/>
              <a:gd name="connsiteY0" fmla="*/ 0 h 6862454"/>
              <a:gd name="connsiteX1" fmla="*/ 7774994 w 7774994"/>
              <a:gd name="connsiteY1" fmla="*/ 0 h 6862454"/>
              <a:gd name="connsiteX2" fmla="*/ 7769309 w 7774994"/>
              <a:gd name="connsiteY2" fmla="*/ 6862454 h 6862454"/>
              <a:gd name="connsiteX3" fmla="*/ 0 w 7774994"/>
              <a:gd name="connsiteY3" fmla="*/ 6862454 h 6862454"/>
              <a:gd name="connsiteX4" fmla="*/ 0 w 7774994"/>
              <a:gd name="connsiteY4" fmla="*/ 0 h 6862454"/>
              <a:gd name="connsiteX5" fmla="*/ 342049 w 7774994"/>
              <a:gd name="connsiteY5" fmla="*/ 6326970 h 6862454"/>
              <a:gd name="connsiteX6" fmla="*/ 344123 w 7774994"/>
              <a:gd name="connsiteY6" fmla="*/ 6334597 h 6862454"/>
              <a:gd name="connsiteX7" fmla="*/ 7418574 w 7774994"/>
              <a:gd name="connsiteY7" fmla="*/ 6334575 h 6862454"/>
              <a:gd name="connsiteX8" fmla="*/ 7416850 w 7774994"/>
              <a:gd name="connsiteY8" fmla="*/ 6324556 h 6862454"/>
              <a:gd name="connsiteX9" fmla="*/ 342049 w 7774994"/>
              <a:gd name="connsiteY9" fmla="*/ 6326970 h 6862454"/>
              <a:gd name="connsiteX0" fmla="*/ 0 w 7774994"/>
              <a:gd name="connsiteY0" fmla="*/ 0 h 6862454"/>
              <a:gd name="connsiteX1" fmla="*/ 7774994 w 7774994"/>
              <a:gd name="connsiteY1" fmla="*/ 0 h 6862454"/>
              <a:gd name="connsiteX2" fmla="*/ 7772152 w 7774994"/>
              <a:gd name="connsiteY2" fmla="*/ 6862454 h 6862454"/>
              <a:gd name="connsiteX3" fmla="*/ 0 w 7774994"/>
              <a:gd name="connsiteY3" fmla="*/ 6862454 h 6862454"/>
              <a:gd name="connsiteX4" fmla="*/ 0 w 7774994"/>
              <a:gd name="connsiteY4" fmla="*/ 0 h 6862454"/>
              <a:gd name="connsiteX5" fmla="*/ 342049 w 7774994"/>
              <a:gd name="connsiteY5" fmla="*/ 6326970 h 6862454"/>
              <a:gd name="connsiteX6" fmla="*/ 344123 w 7774994"/>
              <a:gd name="connsiteY6" fmla="*/ 6334597 h 6862454"/>
              <a:gd name="connsiteX7" fmla="*/ 7418574 w 7774994"/>
              <a:gd name="connsiteY7" fmla="*/ 6334575 h 6862454"/>
              <a:gd name="connsiteX8" fmla="*/ 7416850 w 7774994"/>
              <a:gd name="connsiteY8" fmla="*/ 6324556 h 6862454"/>
              <a:gd name="connsiteX9" fmla="*/ 342049 w 7774994"/>
              <a:gd name="connsiteY9" fmla="*/ 6326970 h 6862454"/>
              <a:gd name="connsiteX0" fmla="*/ 0 w 7774994"/>
              <a:gd name="connsiteY0" fmla="*/ 0 h 6862454"/>
              <a:gd name="connsiteX1" fmla="*/ 7774994 w 7774994"/>
              <a:gd name="connsiteY1" fmla="*/ 0 h 6862454"/>
              <a:gd name="connsiteX2" fmla="*/ 7757915 w 7774994"/>
              <a:gd name="connsiteY2" fmla="*/ 6862454 h 6862454"/>
              <a:gd name="connsiteX3" fmla="*/ 0 w 7774994"/>
              <a:gd name="connsiteY3" fmla="*/ 6862454 h 6862454"/>
              <a:gd name="connsiteX4" fmla="*/ 0 w 7774994"/>
              <a:gd name="connsiteY4" fmla="*/ 0 h 6862454"/>
              <a:gd name="connsiteX5" fmla="*/ 342049 w 7774994"/>
              <a:gd name="connsiteY5" fmla="*/ 6326970 h 6862454"/>
              <a:gd name="connsiteX6" fmla="*/ 344123 w 7774994"/>
              <a:gd name="connsiteY6" fmla="*/ 6334597 h 6862454"/>
              <a:gd name="connsiteX7" fmla="*/ 7418574 w 7774994"/>
              <a:gd name="connsiteY7" fmla="*/ 6334575 h 6862454"/>
              <a:gd name="connsiteX8" fmla="*/ 7416850 w 7774994"/>
              <a:gd name="connsiteY8" fmla="*/ 6324556 h 6862454"/>
              <a:gd name="connsiteX9" fmla="*/ 342049 w 7774994"/>
              <a:gd name="connsiteY9" fmla="*/ 6326970 h 6862454"/>
              <a:gd name="connsiteX0" fmla="*/ 0 w 7758096"/>
              <a:gd name="connsiteY0" fmla="*/ 0 h 6862454"/>
              <a:gd name="connsiteX1" fmla="*/ 7756689 w 7758096"/>
              <a:gd name="connsiteY1" fmla="*/ 0 h 6862454"/>
              <a:gd name="connsiteX2" fmla="*/ 7757915 w 7758096"/>
              <a:gd name="connsiteY2" fmla="*/ 6862454 h 6862454"/>
              <a:gd name="connsiteX3" fmla="*/ 0 w 7758096"/>
              <a:gd name="connsiteY3" fmla="*/ 6862454 h 6862454"/>
              <a:gd name="connsiteX4" fmla="*/ 0 w 7758096"/>
              <a:gd name="connsiteY4" fmla="*/ 0 h 6862454"/>
              <a:gd name="connsiteX5" fmla="*/ 342049 w 7758096"/>
              <a:gd name="connsiteY5" fmla="*/ 6326970 h 6862454"/>
              <a:gd name="connsiteX6" fmla="*/ 344123 w 7758096"/>
              <a:gd name="connsiteY6" fmla="*/ 6334597 h 6862454"/>
              <a:gd name="connsiteX7" fmla="*/ 7418574 w 7758096"/>
              <a:gd name="connsiteY7" fmla="*/ 6334575 h 6862454"/>
              <a:gd name="connsiteX8" fmla="*/ 7416850 w 7758096"/>
              <a:gd name="connsiteY8" fmla="*/ 6324556 h 6862454"/>
              <a:gd name="connsiteX9" fmla="*/ 342049 w 7758096"/>
              <a:gd name="connsiteY9" fmla="*/ 6326970 h 686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58096" h="6862454">
                <a:moveTo>
                  <a:pt x="0" y="0"/>
                </a:moveTo>
                <a:lnTo>
                  <a:pt x="7756689" y="0"/>
                </a:lnTo>
                <a:cubicBezTo>
                  <a:pt x="7755742" y="2287485"/>
                  <a:pt x="7758862" y="4574969"/>
                  <a:pt x="7757915" y="6862454"/>
                </a:cubicBezTo>
                <a:lnTo>
                  <a:pt x="0" y="6862454"/>
                </a:lnTo>
                <a:lnTo>
                  <a:pt x="0" y="0"/>
                </a:lnTo>
                <a:close/>
                <a:moveTo>
                  <a:pt x="342049" y="6326970"/>
                </a:moveTo>
                <a:cubicBezTo>
                  <a:pt x="338537" y="6326694"/>
                  <a:pt x="343363" y="6335355"/>
                  <a:pt x="344123" y="6334597"/>
                </a:cubicBezTo>
                <a:lnTo>
                  <a:pt x="7418574" y="6334575"/>
                </a:lnTo>
                <a:cubicBezTo>
                  <a:pt x="7418613" y="6331870"/>
                  <a:pt x="7416811" y="6327261"/>
                  <a:pt x="7416850" y="6324556"/>
                </a:cubicBezTo>
                <a:lnTo>
                  <a:pt x="342049" y="6326970"/>
                </a:lnTo>
                <a:close/>
              </a:path>
            </a:pathLst>
          </a:custGeom>
          <a:noFill/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6691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138A9AE-9A68-4CD9-92F1-92E26CD3AD98}"/>
              </a:ext>
            </a:extLst>
          </p:cNvPr>
          <p:cNvSpPr/>
          <p:nvPr userDrawn="1"/>
        </p:nvSpPr>
        <p:spPr>
          <a:xfrm>
            <a:off x="0" y="0"/>
            <a:ext cx="9144000" cy="3347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2CECC-812A-4205-A02D-AE94D686B5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492" y="2278503"/>
            <a:ext cx="3834000" cy="1404000"/>
          </a:xfrm>
          <a:solidFill>
            <a:schemeClr val="accent2"/>
          </a:solidFill>
        </p:spPr>
        <p:txBody>
          <a:bodyPr wrap="square" lIns="288000" tIns="108000" rIns="108000" bIns="0" anchor="t">
            <a:noAutofit/>
          </a:bodyPr>
          <a:lstStyle>
            <a:lvl1pPr algn="l">
              <a:lnSpc>
                <a:spcPts val="7020"/>
              </a:lnSpc>
              <a:defRPr sz="585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5D528E-D56B-4B90-B3F0-42DF04AF535F}"/>
              </a:ext>
            </a:extLst>
          </p:cNvPr>
          <p:cNvSpPr txBox="1"/>
          <p:nvPr userDrawn="1"/>
        </p:nvSpPr>
        <p:spPr>
          <a:xfrm>
            <a:off x="5853573" y="6116275"/>
            <a:ext cx="2887579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 b="1">
                <a:solidFill>
                  <a:schemeClr val="bg1"/>
                </a:solidFill>
              </a:rPr>
              <a:t>equalityhumanrights.com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412500" y="543600"/>
            <a:ext cx="2330100" cy="7956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85955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61B6E6E-5872-2148-8AB4-87996ADB09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0043" y="2131764"/>
            <a:ext cx="5903913" cy="8651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 i="0">
                <a:solidFill>
                  <a:schemeClr val="bg1"/>
                </a:solidFill>
                <a:latin typeface="Varah" pitchFamily="2" charset="77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AC17AE1-82B5-7843-B7FA-6381072908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0156" y="3429000"/>
            <a:ext cx="4103687" cy="7223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Varah " pitchFamily="2" charset="77"/>
              </a:defRPr>
            </a:lvl1pPr>
          </a:lstStyle>
          <a:p>
            <a:pPr lvl="0"/>
            <a:r>
              <a:rPr lang="en-US"/>
              <a:t>Add name</a:t>
            </a:r>
          </a:p>
          <a:p>
            <a:pPr lvl="0"/>
            <a:r>
              <a:rPr lang="en-US"/>
              <a:t>Add person’s title</a:t>
            </a:r>
          </a:p>
        </p:txBody>
      </p:sp>
    </p:spTree>
    <p:extLst>
      <p:ext uri="{BB962C8B-B14F-4D97-AF65-F5344CB8AC3E}">
        <p14:creationId xmlns:p14="http://schemas.microsoft.com/office/powerpoint/2010/main" val="11056084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7AFA940B-18E9-994B-8AF5-6FB341FCC5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618455"/>
            <a:ext cx="7632848" cy="8651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 i="0">
                <a:solidFill>
                  <a:srgbClr val="004455"/>
                </a:solidFill>
                <a:latin typeface="Varah" pitchFamily="2" charset="77"/>
              </a:defRPr>
            </a:lvl1pPr>
          </a:lstStyle>
          <a:p>
            <a:pPr lvl="0"/>
            <a:r>
              <a:rPr lang="en-US"/>
              <a:t>Insert page title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332C9E84-1841-4B44-867A-179FD9D1B4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1700808"/>
            <a:ext cx="7272808" cy="722313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  <a:defRPr sz="2000" b="0" i="0">
                <a:solidFill>
                  <a:srgbClr val="004455"/>
                </a:solidFill>
                <a:latin typeface="Varah " pitchFamily="2" charset="77"/>
              </a:defRPr>
            </a:lvl1pPr>
          </a:lstStyle>
          <a:p>
            <a:pPr lvl="0"/>
            <a:r>
              <a:rPr lang="en-US"/>
              <a:t>Insert bullet point</a:t>
            </a:r>
          </a:p>
          <a:p>
            <a:pPr lvl="0"/>
            <a:r>
              <a:rPr lang="en-US"/>
              <a:t>Insert bullet point</a:t>
            </a:r>
          </a:p>
        </p:txBody>
      </p:sp>
    </p:spTree>
    <p:extLst>
      <p:ext uri="{BB962C8B-B14F-4D97-AF65-F5344CB8AC3E}">
        <p14:creationId xmlns:p14="http://schemas.microsoft.com/office/powerpoint/2010/main" val="85061218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73714066-8A84-1841-8A07-4D4C854600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618455"/>
            <a:ext cx="7632848" cy="8651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 i="0">
                <a:solidFill>
                  <a:srgbClr val="004455"/>
                </a:solidFill>
                <a:latin typeface="Varah" pitchFamily="2" charset="77"/>
              </a:defRPr>
            </a:lvl1pPr>
          </a:lstStyle>
          <a:p>
            <a:pPr lvl="0"/>
            <a:r>
              <a:rPr lang="en-US"/>
              <a:t>Insert page title on</a:t>
            </a:r>
          </a:p>
          <a:p>
            <a:pPr lvl="0"/>
            <a:r>
              <a:rPr lang="en-US"/>
              <a:t>two lines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FBE668DB-E3A8-FF41-98AA-F7DCACE98B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2130623"/>
            <a:ext cx="7272808" cy="722313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  <a:defRPr sz="2000" b="0" i="0">
                <a:solidFill>
                  <a:srgbClr val="004455"/>
                </a:solidFill>
                <a:latin typeface="Varah " pitchFamily="2" charset="77"/>
              </a:defRPr>
            </a:lvl1pPr>
          </a:lstStyle>
          <a:p>
            <a:pPr lvl="0"/>
            <a:r>
              <a:rPr lang="en-US"/>
              <a:t>Insert bullet point</a:t>
            </a:r>
          </a:p>
          <a:p>
            <a:pPr lvl="0"/>
            <a:r>
              <a:rPr lang="en-US"/>
              <a:t>Insert bullet point</a:t>
            </a:r>
          </a:p>
        </p:txBody>
      </p:sp>
    </p:spTree>
    <p:extLst>
      <p:ext uri="{BB962C8B-B14F-4D97-AF65-F5344CB8AC3E}">
        <p14:creationId xmlns:p14="http://schemas.microsoft.com/office/powerpoint/2010/main" val="210153971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PD 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3"/>
            <a:ext cx="1422302" cy="8091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57019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section break o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26/04/2021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9" r="-26553"/>
          <a:stretch/>
        </p:blipFill>
        <p:spPr>
          <a:xfrm>
            <a:off x="-5806" y="-1526"/>
            <a:ext cx="12092445" cy="6992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171" y="493200"/>
            <a:ext cx="1441850" cy="824611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-1" y="1524002"/>
            <a:ext cx="4564743" cy="2663369"/>
          </a:xfrm>
          <a:prstGeom prst="rect">
            <a:avLst/>
          </a:prstGeom>
          <a:solidFill>
            <a:srgbClr val="58595B">
              <a:alpha val="81000"/>
            </a:srgbClr>
          </a:solidFill>
        </p:spPr>
        <p:txBody>
          <a:bodyPr wrap="square" rtlCol="0">
            <a:normAutofit/>
          </a:bodyPr>
          <a:lstStyle/>
          <a:p>
            <a:endParaRPr lang="en-US" sz="2800" baseline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9196" y="1761558"/>
            <a:ext cx="4184204" cy="2299453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811312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06211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44577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082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81337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89705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76676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21270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13517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0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73205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5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81008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02311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55446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8081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007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PD End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401"/>
            <a:ext cx="9144001" cy="685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3"/>
            <a:ext cx="1422302" cy="80913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26/04/2021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29394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PD End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3"/>
            <a:ext cx="1422302" cy="80913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26/04/2021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97566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PD 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3"/>
            <a:ext cx="1407329" cy="1069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10065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section break o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26/04/2021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" t="369" r="76" b="325"/>
          <a:stretch/>
        </p:blipFill>
        <p:spPr>
          <a:xfrm>
            <a:off x="-42422" y="-735291"/>
            <a:ext cx="9253538" cy="7602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403" y="493200"/>
            <a:ext cx="1081388" cy="824611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-1" y="1674834"/>
            <a:ext cx="4564743" cy="2663369"/>
          </a:xfrm>
          <a:prstGeom prst="rect">
            <a:avLst/>
          </a:prstGeom>
          <a:solidFill>
            <a:srgbClr val="58595B">
              <a:alpha val="81000"/>
            </a:srgbClr>
          </a:solidFill>
        </p:spPr>
        <p:txBody>
          <a:bodyPr wrap="square" rtlCol="0">
            <a:normAutofit/>
          </a:bodyPr>
          <a:lstStyle/>
          <a:p>
            <a:endParaRPr lang="en-US" sz="2100" baseline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9196" y="1761560"/>
            <a:ext cx="4184204" cy="2299453"/>
          </a:xfrm>
        </p:spPr>
        <p:txBody>
          <a:bodyPr anchor="ctr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123299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44881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80235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58595B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19294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2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2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84856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37245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37522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752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70939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1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77397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6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13604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64136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80611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95539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91441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PD End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3"/>
            <a:ext cx="1407329" cy="10699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26/04/2021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15482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r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54201"/>
            <a:ext cx="9144000" cy="4278969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60364" y="1972800"/>
            <a:ext cx="1054780" cy="1827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GB" sz="900" b="0" i="0" smtClean="0">
                <a:solidFill>
                  <a:schemeClr val="tx1"/>
                </a:solidFill>
                <a:latin typeface="+mn-lt"/>
                <a:ea typeface="+mj-ea"/>
                <a:cs typeface="Tahoma"/>
              </a:defRPr>
            </a:lvl1pPr>
            <a:lvl2pPr>
              <a:defRPr lang="en-GB" smtClean="0"/>
            </a:lvl2pPr>
            <a:lvl3pPr>
              <a:defRPr lang="en-GB" smtClean="0"/>
            </a:lvl3pPr>
            <a:lvl4pPr>
              <a:defRPr lang="en-GB" smtClean="0"/>
            </a:lvl4pPr>
            <a:lvl5pPr>
              <a:defRPr lang="en-US"/>
            </a:lvl5pPr>
          </a:lstStyle>
          <a:p>
            <a:pPr lvl="0" defTabSz="914400">
              <a:spcBef>
                <a:spcPct val="0"/>
              </a:spcBef>
            </a:pPr>
            <a:r>
              <a:rPr lang="en-GB"/>
              <a:t>Insert Date Here</a:t>
            </a:r>
            <a:endParaRPr lang="en-US"/>
          </a:p>
        </p:txBody>
      </p:sp>
      <p:sp>
        <p:nvSpPr>
          <p:cNvPr id="8" name="Title Placeholder 11"/>
          <p:cNvSpPr>
            <a:spLocks noGrp="1"/>
          </p:cNvSpPr>
          <p:nvPr>
            <p:ph type="title" hasCustomPrompt="1"/>
          </p:nvPr>
        </p:nvSpPr>
        <p:spPr>
          <a:xfrm>
            <a:off x="360001" y="931200"/>
            <a:ext cx="6480000" cy="3053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600" b="1" i="0">
                <a:solidFill>
                  <a:schemeClr val="accent1"/>
                </a:solidFill>
                <a:latin typeface="+mj-lt"/>
                <a:cs typeface="Tahoma"/>
              </a:defRPr>
            </a:lvl1pPr>
          </a:lstStyle>
          <a:p>
            <a:r>
              <a:rPr lang="en-US"/>
              <a:t>Presentation title goes here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0364" y="1243200"/>
            <a:ext cx="6480000" cy="5524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GB" sz="1600" b="0" i="0" smtClean="0">
                <a:solidFill>
                  <a:schemeClr val="accent2"/>
                </a:solidFill>
                <a:latin typeface="+mj-lt"/>
                <a:ea typeface="+mj-ea"/>
                <a:cs typeface="Tahoma"/>
              </a:defRPr>
            </a:lvl1pPr>
            <a:lvl2pPr>
              <a:defRPr lang="en-GB" smtClean="0"/>
            </a:lvl2pPr>
            <a:lvl3pPr>
              <a:defRPr lang="en-GB" smtClean="0"/>
            </a:lvl3pPr>
            <a:lvl4pPr>
              <a:defRPr lang="en-GB" smtClean="0"/>
            </a:lvl4pPr>
            <a:lvl5pPr>
              <a:defRPr lang="en-US"/>
            </a:lvl5pPr>
          </a:lstStyle>
          <a:p>
            <a:pPr lvl="0" defTabSz="914400">
              <a:spcBef>
                <a:spcPct val="0"/>
              </a:spcBef>
            </a:pPr>
            <a:r>
              <a:rPr lang="en-GB"/>
              <a:t>Presentation sub-title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8563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 flipV="1">
            <a:off x="0" y="1"/>
            <a:ext cx="9144000" cy="68580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360000" y="6270171"/>
            <a:ext cx="842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8655761" y="6378395"/>
            <a:ext cx="126638" cy="9233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/>
          <a:p>
            <a:fld id="{F9EEDEC3-62C2-4363-BB26-E6EA1895165E}" type="slidenum">
              <a:rPr lang="en-GB" sz="600" b="1" i="0" smtClean="0">
                <a:solidFill>
                  <a:srgbClr val="FFFFFF"/>
                </a:solidFill>
                <a:latin typeface="+mn-lt"/>
                <a:cs typeface="Tahoma"/>
              </a:rPr>
              <a:pPr/>
              <a:t>‹#›</a:t>
            </a:fld>
            <a:endParaRPr lang="en-GB" sz="600" b="1" i="0">
              <a:solidFill>
                <a:srgbClr val="FFFFFF"/>
              </a:solidFill>
              <a:latin typeface="+mn-lt"/>
              <a:cs typeface="Tahoma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60000" y="348343"/>
            <a:ext cx="842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Placeholder 11"/>
          <p:cNvSpPr>
            <a:spLocks noGrp="1"/>
          </p:cNvSpPr>
          <p:nvPr>
            <p:ph type="title" hasCustomPrompt="1"/>
          </p:nvPr>
        </p:nvSpPr>
        <p:spPr>
          <a:xfrm>
            <a:off x="360001" y="451200"/>
            <a:ext cx="6480000" cy="3053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600" b="1" i="0">
                <a:solidFill>
                  <a:schemeClr val="bg1"/>
                </a:solidFill>
                <a:latin typeface="+mj-lt"/>
                <a:cs typeface="Tahoma"/>
              </a:defRPr>
            </a:lvl1pPr>
          </a:lstStyle>
          <a:p>
            <a:r>
              <a:rPr lang="en-US"/>
              <a:t>Headline title goes here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0364" y="763200"/>
            <a:ext cx="6480000" cy="5524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GB" sz="1600" b="0" i="0" smtClean="0">
                <a:solidFill>
                  <a:schemeClr val="accent5"/>
                </a:solidFill>
                <a:latin typeface="+mj-lt"/>
                <a:ea typeface="+mj-ea"/>
                <a:cs typeface="Tahoma"/>
              </a:defRPr>
            </a:lvl1pPr>
            <a:lvl2pPr>
              <a:defRPr lang="en-GB" smtClean="0"/>
            </a:lvl2pPr>
            <a:lvl3pPr>
              <a:defRPr lang="en-GB" smtClean="0"/>
            </a:lvl3pPr>
            <a:lvl4pPr>
              <a:defRPr lang="en-GB" smtClean="0"/>
            </a:lvl4pPr>
            <a:lvl5pPr>
              <a:defRPr lang="en-US"/>
            </a:lvl5pPr>
          </a:lstStyle>
          <a:p>
            <a:pPr lvl="0" defTabSz="914400">
              <a:spcBef>
                <a:spcPct val="0"/>
              </a:spcBef>
            </a:pPr>
            <a:r>
              <a:rPr lang="en-GB"/>
              <a:t>Headline sub-title goes here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F9220F-16D4-4C79-949D-C1954E780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001" y="449648"/>
            <a:ext cx="1331999" cy="33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9362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60000" y="6270171"/>
            <a:ext cx="842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8655761" y="6378395"/>
            <a:ext cx="126638" cy="9233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/>
          <a:p>
            <a:fld id="{F9EEDEC3-62C2-4363-BB26-E6EA1895165E}" type="slidenum">
              <a:rPr lang="en-GB" sz="600" b="1" i="0" smtClean="0">
                <a:solidFill>
                  <a:srgbClr val="FFFFFF"/>
                </a:solidFill>
                <a:latin typeface="+mn-lt"/>
                <a:cs typeface="Tahoma"/>
              </a:rPr>
              <a:pPr/>
              <a:t>‹#›</a:t>
            </a:fld>
            <a:endParaRPr lang="en-GB" sz="600" b="1" i="0">
              <a:solidFill>
                <a:srgbClr val="FFFFFF"/>
              </a:solidFill>
              <a:latin typeface="+mn-lt"/>
              <a:cs typeface="Tahoma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60000" y="348343"/>
            <a:ext cx="842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itle Placeholder 11"/>
          <p:cNvSpPr>
            <a:spLocks noGrp="1"/>
          </p:cNvSpPr>
          <p:nvPr>
            <p:ph type="title" hasCustomPrompt="1"/>
          </p:nvPr>
        </p:nvSpPr>
        <p:spPr>
          <a:xfrm>
            <a:off x="360001" y="451200"/>
            <a:ext cx="6480000" cy="3053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600" b="1" i="0">
                <a:solidFill>
                  <a:schemeClr val="bg1"/>
                </a:solidFill>
                <a:latin typeface="+mj-lt"/>
                <a:cs typeface="Tahoma"/>
              </a:defRPr>
            </a:lvl1pPr>
          </a:lstStyle>
          <a:p>
            <a:r>
              <a:rPr lang="en-US"/>
              <a:t>Headline title goes here</a:t>
            </a:r>
            <a:endParaRPr lang="en-GB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0364" y="763200"/>
            <a:ext cx="6480000" cy="5524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GB" sz="1600" b="0" i="0" smtClean="0">
                <a:solidFill>
                  <a:schemeClr val="bg1"/>
                </a:solidFill>
                <a:latin typeface="+mj-lt"/>
                <a:ea typeface="+mj-ea"/>
                <a:cs typeface="Tahoma"/>
              </a:defRPr>
            </a:lvl1pPr>
            <a:lvl2pPr>
              <a:defRPr lang="en-GB" smtClean="0"/>
            </a:lvl2pPr>
            <a:lvl3pPr>
              <a:defRPr lang="en-GB" smtClean="0"/>
            </a:lvl3pPr>
            <a:lvl4pPr>
              <a:defRPr lang="en-GB" smtClean="0"/>
            </a:lvl4pPr>
            <a:lvl5pPr>
              <a:defRPr lang="en-US"/>
            </a:lvl5pPr>
          </a:lstStyle>
          <a:p>
            <a:pPr lvl="0" defTabSz="914400">
              <a:spcBef>
                <a:spcPct val="0"/>
              </a:spcBef>
            </a:pPr>
            <a:r>
              <a:rPr lang="en-GB"/>
              <a:t>Headline sub-title goes here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3B18D0-D69C-4430-A09D-2393BCEAC1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001" y="449648"/>
            <a:ext cx="1331999" cy="33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21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93511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re 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0839" y="-1"/>
            <a:ext cx="5383160" cy="6858001"/>
          </a:xfrm>
          <a:prstGeom prst="rect">
            <a:avLst/>
          </a:prstGeom>
        </p:spPr>
      </p:pic>
      <p:sp>
        <p:nvSpPr>
          <p:cNvPr id="11" name="Title Placeholder 11"/>
          <p:cNvSpPr>
            <a:spLocks noGrp="1"/>
          </p:cNvSpPr>
          <p:nvPr>
            <p:ph type="title" hasCustomPrompt="1"/>
          </p:nvPr>
        </p:nvSpPr>
        <p:spPr>
          <a:xfrm>
            <a:off x="360001" y="2845750"/>
            <a:ext cx="3220494" cy="3053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600" b="1" i="0">
                <a:solidFill>
                  <a:schemeClr val="accent1"/>
                </a:solidFill>
                <a:latin typeface="+mj-lt"/>
                <a:cs typeface="Tahoma"/>
              </a:defRPr>
            </a:lvl1pPr>
          </a:lstStyle>
          <a:p>
            <a:r>
              <a:rPr lang="en-US"/>
              <a:t>Headline title goes here</a:t>
            </a:r>
            <a:endParaRPr lang="en-GB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0365" y="3157664"/>
            <a:ext cx="3220217" cy="5524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GB" sz="1600" b="0" i="0" smtClean="0">
                <a:solidFill>
                  <a:schemeClr val="accent2"/>
                </a:solidFill>
                <a:latin typeface="+mj-lt"/>
                <a:ea typeface="+mj-ea"/>
                <a:cs typeface="Tahoma"/>
              </a:defRPr>
            </a:lvl1pPr>
            <a:lvl2pPr>
              <a:defRPr lang="en-GB" smtClean="0"/>
            </a:lvl2pPr>
            <a:lvl3pPr>
              <a:defRPr lang="en-GB" smtClean="0"/>
            </a:lvl3pPr>
            <a:lvl4pPr>
              <a:defRPr lang="en-GB" smtClean="0"/>
            </a:lvl4pPr>
            <a:lvl5pPr>
              <a:defRPr lang="en-US"/>
            </a:lvl5pPr>
          </a:lstStyle>
          <a:p>
            <a:pPr lvl="0" defTabSz="914400">
              <a:spcBef>
                <a:spcPct val="0"/>
              </a:spcBef>
            </a:pPr>
            <a:r>
              <a:rPr lang="en-GB"/>
              <a:t>Headline sub-title goes here</a:t>
            </a:r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7734710" y="-1125247"/>
            <a:ext cx="914400" cy="1219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120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62113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6CA4B196-11C6-E24B-A282-B2868AFD566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0006" y="0"/>
            <a:ext cx="900383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tIns="324000">
            <a:normAutofit/>
          </a:bodyPr>
          <a:lstStyle>
            <a:lvl1pPr marL="0" indent="0" algn="l">
              <a:buNone/>
              <a:defRPr sz="105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A7CFADB-A03D-3145-9910-18C7948503E6}"/>
              </a:ext>
            </a:extLst>
          </p:cNvPr>
          <p:cNvGrpSpPr/>
          <p:nvPr userDrawn="1"/>
        </p:nvGrpSpPr>
        <p:grpSpPr>
          <a:xfrm>
            <a:off x="1" y="0"/>
            <a:ext cx="142241" cy="6858000"/>
            <a:chOff x="-2123440" y="-3332480"/>
            <a:chExt cx="142240" cy="725424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7C6428E-B5C9-1848-B156-3498EC792BE6}"/>
                </a:ext>
              </a:extLst>
            </p:cNvPr>
            <p:cNvSpPr/>
            <p:nvPr/>
          </p:nvSpPr>
          <p:spPr>
            <a:xfrm>
              <a:off x="-2123440" y="-3332480"/>
              <a:ext cx="142240" cy="2418080"/>
            </a:xfrm>
            <a:prstGeom prst="rect">
              <a:avLst/>
            </a:prstGeom>
            <a:solidFill>
              <a:srgbClr val="1777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Calibri" panose="020F050202020403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CF5086A-7653-4841-A4F2-65B87B9DCDB0}"/>
                </a:ext>
              </a:extLst>
            </p:cNvPr>
            <p:cNvSpPr/>
            <p:nvPr/>
          </p:nvSpPr>
          <p:spPr>
            <a:xfrm>
              <a:off x="-2123440" y="-914400"/>
              <a:ext cx="142240" cy="2418080"/>
            </a:xfrm>
            <a:prstGeom prst="rect">
              <a:avLst/>
            </a:prstGeom>
            <a:solidFill>
              <a:srgbClr val="67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Calibri" panose="020F050202020403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4069C85-8F3E-0143-9CA8-0D32AF3570CB}"/>
                </a:ext>
              </a:extLst>
            </p:cNvPr>
            <p:cNvSpPr/>
            <p:nvPr/>
          </p:nvSpPr>
          <p:spPr>
            <a:xfrm>
              <a:off x="-2123440" y="1503680"/>
              <a:ext cx="142240" cy="2418080"/>
            </a:xfrm>
            <a:prstGeom prst="rect">
              <a:avLst/>
            </a:prstGeom>
            <a:solidFill>
              <a:srgbClr val="048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Calibri" panose="020F0502020204030204" pitchFamily="34" charset="0"/>
              </a:endParaRPr>
            </a:p>
          </p:txBody>
        </p:sp>
      </p:grpSp>
      <p:sp>
        <p:nvSpPr>
          <p:cNvPr id="9" name="Title 9">
            <a:extLst>
              <a:ext uri="{FF2B5EF4-FFF2-40B4-BE49-F238E27FC236}">
                <a16:creationId xmlns:a16="http://schemas.microsoft.com/office/drawing/2014/main" id="{0AA49F94-DE99-4F42-A6E6-FEA3481137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294" y="4493147"/>
            <a:ext cx="3621496" cy="7477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37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0" i="0" dirty="0" smtClean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US"/>
              <a:t>Click to edit master title style</a:t>
            </a:r>
            <a:br>
              <a:rPr lang="en-US"/>
            </a:b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ITC Franklin Gothic BookCp"/>
              </a:rPr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19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O:\3 GLOBAL MARKETING\BRANDING\Logos\MASTER LOGO\RGB (web &amp; screen usage)\MEDIACOM_RGB_NEG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8467" y="6436342"/>
            <a:ext cx="1145167" cy="21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080294" y="0"/>
            <a:ext cx="5063706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12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400B08A-8686-D044-A901-8415C58528FC}"/>
              </a:ext>
            </a:extLst>
          </p:cNvPr>
          <p:cNvSpPr txBox="1">
            <a:spLocks/>
          </p:cNvSpPr>
          <p:nvPr userDrawn="1"/>
        </p:nvSpPr>
        <p:spPr>
          <a:xfrm>
            <a:off x="1" y="0"/>
            <a:ext cx="4076053" cy="6858000"/>
          </a:xfrm>
          <a:prstGeom prst="rect">
            <a:avLst/>
          </a:prstGeom>
          <a:solidFill>
            <a:srgbClr val="1777B3"/>
          </a:solidFill>
        </p:spPr>
        <p:txBody>
          <a:bodyPr anchor="t">
            <a:normAutofit/>
          </a:bodyPr>
          <a:lstStyle>
            <a:lvl1pPr algn="l" defTabSz="685800" rtl="0" eaLnBrk="1" latinLnBrk="0" hangingPunct="1">
              <a:lnSpc>
                <a:spcPts val="3120"/>
              </a:lnSpc>
              <a:spcBef>
                <a:spcPct val="0"/>
              </a:spcBef>
              <a:buNone/>
              <a:defRPr sz="2600" b="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0" i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060025-ABCE-F64E-948F-7A224EC45187}"/>
              </a:ext>
            </a:extLst>
          </p:cNvPr>
          <p:cNvCxnSpPr/>
          <p:nvPr userDrawn="1"/>
        </p:nvCxnSpPr>
        <p:spPr>
          <a:xfrm>
            <a:off x="1487840" y="2459063"/>
            <a:ext cx="9608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3E6A9C5C-E1E0-3341-A765-2D07A0CB74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121" y="2612765"/>
            <a:ext cx="2720554" cy="771157"/>
          </a:xfrm>
          <a:prstGeom prst="rect">
            <a:avLst/>
          </a:prstGeom>
        </p:spPr>
        <p:txBody>
          <a:bodyPr/>
          <a:lstStyle>
            <a:lvl1pPr algn="ctr">
              <a:defRPr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style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CE37D1-E693-B04C-817F-3996352A98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04309" y="1817743"/>
            <a:ext cx="802461" cy="563149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buNone/>
              <a:defRPr sz="26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8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456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106AB-A548-864D-9158-5E786DBD7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CE9E69-AB75-CA49-9EE0-F8EB8C6CFA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8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divider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O:\3 GLOBAL MARKETING\BRANDING\Logos\MASTER LOGO\RGB (web &amp; screen usage)\MEDIACOM_RGB_NEG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8467" y="6436342"/>
            <a:ext cx="1145167" cy="21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080294" y="0"/>
            <a:ext cx="5063706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12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400B08A-8686-D044-A901-8415C58528FC}"/>
              </a:ext>
            </a:extLst>
          </p:cNvPr>
          <p:cNvSpPr txBox="1">
            <a:spLocks/>
          </p:cNvSpPr>
          <p:nvPr userDrawn="1"/>
        </p:nvSpPr>
        <p:spPr>
          <a:xfrm>
            <a:off x="1" y="0"/>
            <a:ext cx="4076053" cy="6858000"/>
          </a:xfrm>
          <a:prstGeom prst="rect">
            <a:avLst/>
          </a:prstGeom>
          <a:solidFill>
            <a:schemeClr val="accent2"/>
          </a:solidFill>
        </p:spPr>
        <p:txBody>
          <a:bodyPr anchor="t">
            <a:normAutofit/>
          </a:bodyPr>
          <a:lstStyle>
            <a:lvl1pPr algn="l" defTabSz="685800" rtl="0" eaLnBrk="1" latinLnBrk="0" hangingPunct="1">
              <a:lnSpc>
                <a:spcPts val="3120"/>
              </a:lnSpc>
              <a:spcBef>
                <a:spcPct val="0"/>
              </a:spcBef>
              <a:buNone/>
              <a:defRPr sz="2600" b="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0" i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060025-ABCE-F64E-948F-7A224EC45187}"/>
              </a:ext>
            </a:extLst>
          </p:cNvPr>
          <p:cNvCxnSpPr/>
          <p:nvPr userDrawn="1"/>
        </p:nvCxnSpPr>
        <p:spPr>
          <a:xfrm>
            <a:off x="1487840" y="2459063"/>
            <a:ext cx="9608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3E6A9C5C-E1E0-3341-A765-2D07A0CB74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121" y="2612765"/>
            <a:ext cx="2720554" cy="771157"/>
          </a:xfrm>
          <a:prstGeom prst="rect">
            <a:avLst/>
          </a:prstGeom>
        </p:spPr>
        <p:txBody>
          <a:bodyPr/>
          <a:lstStyle>
            <a:lvl1pPr algn="ctr">
              <a:defRPr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style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CE37D1-E693-B04C-817F-3996352A98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04309" y="1817743"/>
            <a:ext cx="802461" cy="563149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buNone/>
              <a:defRPr sz="26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8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90274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O:\3 GLOBAL MARKETING\BRANDING\Logos\MASTER LOGO\RGB (web &amp; screen usage)\MEDIACOM_RGB_NEG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8467" y="6436342"/>
            <a:ext cx="1145167" cy="21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080294" y="0"/>
            <a:ext cx="5063706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12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400B08A-8686-D044-A901-8415C58528FC}"/>
              </a:ext>
            </a:extLst>
          </p:cNvPr>
          <p:cNvSpPr txBox="1">
            <a:spLocks/>
          </p:cNvSpPr>
          <p:nvPr userDrawn="1"/>
        </p:nvSpPr>
        <p:spPr>
          <a:xfrm>
            <a:off x="1" y="0"/>
            <a:ext cx="4076053" cy="6858000"/>
          </a:xfrm>
          <a:prstGeom prst="rect">
            <a:avLst/>
          </a:prstGeom>
          <a:solidFill>
            <a:schemeClr val="accent3"/>
          </a:solidFill>
        </p:spPr>
        <p:txBody>
          <a:bodyPr anchor="t">
            <a:normAutofit/>
          </a:bodyPr>
          <a:lstStyle>
            <a:lvl1pPr algn="l" defTabSz="685800" rtl="0" eaLnBrk="1" latinLnBrk="0" hangingPunct="1">
              <a:lnSpc>
                <a:spcPts val="3120"/>
              </a:lnSpc>
              <a:spcBef>
                <a:spcPct val="0"/>
              </a:spcBef>
              <a:buNone/>
              <a:defRPr sz="2600" b="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0" i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060025-ABCE-F64E-948F-7A224EC45187}"/>
              </a:ext>
            </a:extLst>
          </p:cNvPr>
          <p:cNvCxnSpPr/>
          <p:nvPr userDrawn="1"/>
        </p:nvCxnSpPr>
        <p:spPr>
          <a:xfrm>
            <a:off x="1487840" y="2459063"/>
            <a:ext cx="9608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3E6A9C5C-E1E0-3341-A765-2D07A0CB74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121" y="2612765"/>
            <a:ext cx="2720554" cy="771157"/>
          </a:xfrm>
          <a:prstGeom prst="rect">
            <a:avLst/>
          </a:prstGeom>
        </p:spPr>
        <p:txBody>
          <a:bodyPr/>
          <a:lstStyle>
            <a:lvl1pPr algn="ctr">
              <a:defRPr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style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CE37D1-E693-B04C-817F-3996352A98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04309" y="1817743"/>
            <a:ext cx="802461" cy="563149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buNone/>
              <a:defRPr sz="26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8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69096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42900" y="1752601"/>
            <a:ext cx="4030692" cy="432039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92073"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349241" indent="-171446" defTabSz="0">
              <a:buFont typeface="Arial" panose="020B0604020202020204" pitchFamily="34" charset="0"/>
              <a:buChar char="•"/>
              <a:defRPr sz="105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defTabSz="0">
              <a:buFontTx/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719120" indent="0" defTabSz="0">
              <a:buFontTx/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 marL="992163" indent="0" defTabSz="0">
              <a:buFontTx/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4548D4-4A35-7E44-893A-0F5746DE1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646661E3-44B1-084F-A8B9-6E1B502BC5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0" y="1752601"/>
            <a:ext cx="4030692" cy="432039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92073"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349241" indent="-171446" defTabSz="0">
              <a:buFont typeface="Arial" panose="020B0604020202020204" pitchFamily="34" charset="0"/>
              <a:buChar char="•"/>
              <a:defRPr sz="105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defTabSz="0">
              <a:buFontTx/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719120" indent="0" defTabSz="0">
              <a:buFontTx/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 marL="992163" indent="0" defTabSz="0">
              <a:buFontTx/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3299A6B5-280C-A64A-B6F3-5CDB2E4FC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3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Full 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3E9D7-81B1-7942-91B3-00C7D1D947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838" y="1494367"/>
            <a:ext cx="8061744" cy="4124953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1446" indent="-171446">
              <a:buFont typeface="Arial" panose="020B0604020202020204" pitchFamily="34" charset="0"/>
              <a:buChar char="•"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342892" indent="-288918">
              <a:buSzPct val="60000"/>
              <a:buFont typeface="Courier New" panose="02070309020205020404" pitchFamily="49" charset="0"/>
              <a:buChar char="o"/>
              <a:tabLst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D6DA3D-D534-9B47-9741-4ECE3ECBA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344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Blank Slide 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956FE31-B266-0040-83B6-7C84EEED76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0826" y="1150193"/>
            <a:ext cx="8074025" cy="43391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864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75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18576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B875AE-27D6-284B-83F9-019CD3887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C2C527-8B9D-8246-91A9-9409711269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1568569"/>
            <a:ext cx="4191000" cy="4419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l"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1C1CAAC-FCE1-0F49-9213-68198B5B93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2900" y="1557069"/>
            <a:ext cx="4030692" cy="441241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92073"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349241" indent="-171446" defTabSz="0">
              <a:buFont typeface="Arial" panose="020B0604020202020204" pitchFamily="34" charset="0"/>
              <a:buChar char="•"/>
              <a:defRPr sz="105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defTabSz="0">
              <a:buFontTx/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719120" indent="0" defTabSz="0">
              <a:buFontTx/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 marL="992163" indent="0" defTabSz="0">
              <a:buFontTx/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96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B875AE-27D6-284B-83F9-019CD3887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C2C527-8B9D-8246-91A9-9409711269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6417" y="1752602"/>
            <a:ext cx="4002657" cy="22960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l"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1A8408A-BD39-1143-B159-ADEF6181193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75517" y="1752602"/>
            <a:ext cx="4002657" cy="22960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l"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0AD97FB-93BE-DB45-A52D-FBEDA471E6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6418" y="4175185"/>
            <a:ext cx="4004813" cy="175978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defTabSz="92073"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349241" indent="-171446" defTabSz="0">
              <a:buFont typeface="Arial" panose="020B0604020202020204" pitchFamily="34" charset="0"/>
              <a:buChar char="•"/>
              <a:defRPr sz="105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defTabSz="0">
              <a:buFontTx/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719120" indent="0" defTabSz="0">
              <a:buFontTx/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 marL="992163" indent="0" defTabSz="0">
              <a:buFontTx/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DA043C3-CCE6-E94E-86B7-2C87584D0E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9112" y="4171350"/>
            <a:ext cx="4004813" cy="175978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defTabSz="92073"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349241" indent="-171446" defTabSz="0">
              <a:buFont typeface="Arial" panose="020B0604020202020204" pitchFamily="34" charset="0"/>
              <a:buChar char="•"/>
              <a:defRPr sz="105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defTabSz="0">
              <a:buFontTx/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719120" indent="0" defTabSz="0">
              <a:buFontTx/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 marL="992163" indent="0" defTabSz="0">
              <a:buFontTx/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80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s: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CDAB9BD6-3961-D844-A683-C94021227A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6646" y="1531303"/>
            <a:ext cx="4085959" cy="454448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05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48ADCB3-C9B3-EC48-9458-35DF44484D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2900" y="3795623"/>
            <a:ext cx="1718813" cy="2280164"/>
          </a:xfrm>
          <a:prstGeom prst="rect">
            <a:avLst/>
          </a:prstGeom>
          <a:solidFill>
            <a:schemeClr val="tx1"/>
          </a:solidFill>
        </p:spPr>
        <p:txBody>
          <a:bodyPr vert="horz"/>
          <a:lstStyle>
            <a:lvl1pPr marL="0" indent="0">
              <a:spcBef>
                <a:spcPts val="0"/>
              </a:spcBef>
              <a:buNone/>
              <a:tabLst>
                <a:tab pos="447664" algn="l"/>
              </a:tabLst>
              <a:defRPr sz="10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266693" indent="0">
              <a:buNone/>
              <a:defRPr sz="1200">
                <a:solidFill>
                  <a:srgbClr val="5F574F"/>
                </a:solidFill>
              </a:defRPr>
            </a:lvl2pPr>
            <a:lvl3pPr marL="709595" indent="0">
              <a:buNone/>
              <a:defRPr sz="1200">
                <a:solidFill>
                  <a:srgbClr val="5F574F"/>
                </a:solidFill>
              </a:defRPr>
            </a:lvl3pPr>
            <a:lvl4pPr marL="1076298" indent="0">
              <a:buNone/>
              <a:defRPr sz="1200">
                <a:solidFill>
                  <a:srgbClr val="5F574F"/>
                </a:solidFill>
              </a:defRPr>
            </a:lvl4pPr>
            <a:lvl5pPr marL="1608098" indent="0">
              <a:buNone/>
              <a:defRPr sz="1200">
                <a:solidFill>
                  <a:srgbClr val="5F574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B875AE-27D6-284B-83F9-019CD3887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C0A91070-F4E3-A444-B946-7B741CC2ECA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77042" y="1531303"/>
            <a:ext cx="4085959" cy="454448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05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D2B1AF1-6C07-0848-B705-FA2E9E65A6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4188" y="3795623"/>
            <a:ext cx="1718813" cy="2280164"/>
          </a:xfrm>
          <a:prstGeom prst="rect">
            <a:avLst/>
          </a:prstGeom>
          <a:solidFill>
            <a:schemeClr val="tx1"/>
          </a:solidFill>
        </p:spPr>
        <p:txBody>
          <a:bodyPr vert="horz"/>
          <a:lstStyle>
            <a:lvl1pPr marL="0" indent="0">
              <a:spcBef>
                <a:spcPts val="0"/>
              </a:spcBef>
              <a:buNone/>
              <a:tabLst>
                <a:tab pos="447664" algn="l"/>
              </a:tabLst>
              <a:defRPr sz="10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266693" indent="0">
              <a:buNone/>
              <a:defRPr sz="1200">
                <a:solidFill>
                  <a:srgbClr val="5F574F"/>
                </a:solidFill>
              </a:defRPr>
            </a:lvl2pPr>
            <a:lvl3pPr marL="709595" indent="0">
              <a:buNone/>
              <a:defRPr sz="1200">
                <a:solidFill>
                  <a:srgbClr val="5F574F"/>
                </a:solidFill>
              </a:defRPr>
            </a:lvl3pPr>
            <a:lvl4pPr marL="1076298" indent="0">
              <a:buNone/>
              <a:defRPr sz="1200">
                <a:solidFill>
                  <a:srgbClr val="5F574F"/>
                </a:solidFill>
              </a:defRPr>
            </a:lvl4pPr>
            <a:lvl5pPr marL="1608098" indent="0">
              <a:buNone/>
              <a:defRPr sz="1200">
                <a:solidFill>
                  <a:srgbClr val="5F574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480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956FE31-B266-0040-83B6-7C84EEED76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6704" y="1150193"/>
            <a:ext cx="8074025" cy="43391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8">
            <a:extLst>
              <a:ext uri="{FF2B5EF4-FFF2-40B4-BE49-F238E27FC236}">
                <a16:creationId xmlns:a16="http://schemas.microsoft.com/office/drawing/2014/main" id="{F9CEC71D-BC91-5440-9BB9-35CDC82F7E6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42901" y="1902125"/>
            <a:ext cx="7990217" cy="39638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33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956FE31-B266-0040-83B6-7C84EEED76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6704" y="1150193"/>
            <a:ext cx="8074025" cy="43391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8">
            <a:extLst>
              <a:ext uri="{FF2B5EF4-FFF2-40B4-BE49-F238E27FC236}">
                <a16:creationId xmlns:a16="http://schemas.microsoft.com/office/drawing/2014/main" id="{F9CEC71D-BC91-5440-9BB9-35CDC82F7E6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42901" y="1752602"/>
            <a:ext cx="4229100" cy="411336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351B5D0-0424-9548-AF82-140D2DAF7C1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32308" y="1752602"/>
            <a:ext cx="4030692" cy="413636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92073"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349241" indent="-171446" defTabSz="0">
              <a:buFont typeface="Arial" panose="020B0604020202020204" pitchFamily="34" charset="0"/>
              <a:buChar char="•"/>
              <a:defRPr sz="105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defTabSz="0">
              <a:buFontTx/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719120" indent="0" defTabSz="0">
              <a:buFontTx/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 marL="992163" indent="0" defTabSz="0">
              <a:buFontTx/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00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 compar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D8C40EE-84A0-3745-B2E6-A3F7BE6A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4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CE00DAF-ECE6-634B-A984-948D31552EEE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353953" y="5371583"/>
            <a:ext cx="1776230" cy="264505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783E9B5-932B-2743-A48C-72119B97179D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4695910" y="5362330"/>
            <a:ext cx="1776230" cy="264505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Chart Placeholder 8">
            <a:extLst>
              <a:ext uri="{FF2B5EF4-FFF2-40B4-BE49-F238E27FC236}">
                <a16:creationId xmlns:a16="http://schemas.microsoft.com/office/drawing/2014/main" id="{BFB98C4B-E252-CC48-AB8E-DFC6506ED44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698706" y="1786738"/>
            <a:ext cx="3713876" cy="357314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8" name="Chart Placeholder 8">
            <a:extLst>
              <a:ext uri="{FF2B5EF4-FFF2-40B4-BE49-F238E27FC236}">
                <a16:creationId xmlns:a16="http://schemas.microsoft.com/office/drawing/2014/main" id="{84DF7898-F63B-1F4D-8858-3FC3DA64D52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52267" y="1786738"/>
            <a:ext cx="3713876" cy="357314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8CE71E7-A9F3-E444-871F-17DB90C0A38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698706" y="1497599"/>
            <a:ext cx="3713876" cy="2891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457189" indent="0" algn="ctr">
              <a:buNone/>
              <a:defRPr sz="1600"/>
            </a:lvl2pPr>
            <a:lvl3pPr marL="914378" indent="0" algn="ctr">
              <a:buNone/>
              <a:defRPr sz="1400"/>
            </a:lvl3pPr>
            <a:lvl4pPr marL="1371566" indent="0" algn="ctr">
              <a:buNone/>
              <a:defRPr sz="1200"/>
            </a:lvl4pPr>
            <a:lvl5pPr marL="1828754" indent="0" algn="ct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5B5982A-241D-6342-9E63-00B22BE6612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53953" y="1497599"/>
            <a:ext cx="3713876" cy="2891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457189" indent="0" algn="ctr">
              <a:buNone/>
              <a:defRPr sz="1600"/>
            </a:lvl2pPr>
            <a:lvl3pPr marL="914378" indent="0" algn="ctr">
              <a:buNone/>
              <a:defRPr sz="1400"/>
            </a:lvl3pPr>
            <a:lvl4pPr marL="1371566" indent="0" algn="ctr">
              <a:buNone/>
              <a:defRPr sz="1200"/>
            </a:lvl4pPr>
            <a:lvl5pPr marL="1828754" indent="0" algn="ct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972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2 graph compar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D8C40EE-84A0-3745-B2E6-A3F7BE6A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938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CE00DAF-ECE6-634B-A984-948D31552EEE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353953" y="4554969"/>
            <a:ext cx="1776230" cy="264505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783E9B5-932B-2743-A48C-72119B97179D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4695910" y="4545715"/>
            <a:ext cx="1776230" cy="264505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Chart Placeholder 8">
            <a:extLst>
              <a:ext uri="{FF2B5EF4-FFF2-40B4-BE49-F238E27FC236}">
                <a16:creationId xmlns:a16="http://schemas.microsoft.com/office/drawing/2014/main" id="{BFB98C4B-E252-CC48-AB8E-DFC6506ED44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698706" y="1671721"/>
            <a:ext cx="3713876" cy="2875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8" name="Chart Placeholder 8">
            <a:extLst>
              <a:ext uri="{FF2B5EF4-FFF2-40B4-BE49-F238E27FC236}">
                <a16:creationId xmlns:a16="http://schemas.microsoft.com/office/drawing/2014/main" id="{84DF7898-F63B-1F4D-8858-3FC3DA64D52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52267" y="1671721"/>
            <a:ext cx="3713876" cy="2875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FD8311-8D79-D942-9499-D6E06A969E5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7774" y="5033334"/>
            <a:ext cx="8064809" cy="97640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47664" algn="l"/>
              </a:tabLst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266693" indent="0">
              <a:spcBef>
                <a:spcPts val="0"/>
              </a:spcBef>
              <a:buNone/>
              <a:defRPr sz="1200">
                <a:solidFill>
                  <a:srgbClr val="5F574F"/>
                </a:solidFill>
              </a:defRPr>
            </a:lvl2pPr>
            <a:lvl3pPr marL="709595" indent="0">
              <a:spcBef>
                <a:spcPts val="0"/>
              </a:spcBef>
              <a:buNone/>
              <a:defRPr sz="1200">
                <a:solidFill>
                  <a:srgbClr val="5F574F"/>
                </a:solidFill>
              </a:defRPr>
            </a:lvl3pPr>
            <a:lvl4pPr marL="1076298" indent="0">
              <a:spcBef>
                <a:spcPts val="0"/>
              </a:spcBef>
              <a:buNone/>
              <a:defRPr sz="1200">
                <a:solidFill>
                  <a:srgbClr val="5F574F"/>
                </a:solidFill>
              </a:defRPr>
            </a:lvl4pPr>
            <a:lvl5pPr marL="1608098" indent="0">
              <a:spcBef>
                <a:spcPts val="0"/>
              </a:spcBef>
              <a:buNone/>
              <a:defRPr sz="1200">
                <a:solidFill>
                  <a:srgbClr val="5F574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8CE71E7-A9F3-E444-871F-17DB90C0A38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698706" y="1382581"/>
            <a:ext cx="3713876" cy="2891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457189" indent="0" algn="ctr">
              <a:buNone/>
              <a:defRPr sz="1600"/>
            </a:lvl2pPr>
            <a:lvl3pPr marL="914378" indent="0" algn="ctr">
              <a:buNone/>
              <a:defRPr sz="1400"/>
            </a:lvl3pPr>
            <a:lvl4pPr marL="1371566" indent="0" algn="ctr">
              <a:buNone/>
              <a:defRPr sz="1200"/>
            </a:lvl4pPr>
            <a:lvl5pPr marL="1828754" indent="0" algn="ct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5B5982A-241D-6342-9E63-00B22BE6612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53953" y="1382581"/>
            <a:ext cx="3713876" cy="2891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457189" indent="0" algn="ctr">
              <a:buNone/>
              <a:defRPr sz="1600"/>
            </a:lvl2pPr>
            <a:lvl3pPr marL="914378" indent="0" algn="ctr">
              <a:buNone/>
              <a:defRPr sz="1400"/>
            </a:lvl3pPr>
            <a:lvl4pPr marL="1371566" indent="0" algn="ctr">
              <a:buNone/>
              <a:defRPr sz="1200"/>
            </a:lvl4pPr>
            <a:lvl5pPr marL="1828754" indent="0" algn="ct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492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1C2FE318-9961-5C41-B1BA-AFE42436936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1015" y="3007209"/>
            <a:ext cx="2513899" cy="2490699"/>
          </a:xfrm>
          <a:custGeom>
            <a:avLst/>
            <a:gdLst>
              <a:gd name="connsiteX0" fmla="*/ 0 w 2557361"/>
              <a:gd name="connsiteY0" fmla="*/ 0 h 2122303"/>
              <a:gd name="connsiteX1" fmla="*/ 955592 w 2557361"/>
              <a:gd name="connsiteY1" fmla="*/ 0 h 2122303"/>
              <a:gd name="connsiteX2" fmla="*/ 1261689 w 2557361"/>
              <a:gd name="connsiteY2" fmla="*/ 258673 h 2122303"/>
              <a:gd name="connsiteX3" fmla="*/ 1567785 w 2557361"/>
              <a:gd name="connsiteY3" fmla="*/ 0 h 2122303"/>
              <a:gd name="connsiteX4" fmla="*/ 2557361 w 2557361"/>
              <a:gd name="connsiteY4" fmla="*/ 0 h 2122303"/>
              <a:gd name="connsiteX5" fmla="*/ 2557361 w 2557361"/>
              <a:gd name="connsiteY5" fmla="*/ 2122303 h 2122303"/>
              <a:gd name="connsiteX6" fmla="*/ 0 w 2557361"/>
              <a:gd name="connsiteY6" fmla="*/ 2122303 h 212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7361" h="2122303">
                <a:moveTo>
                  <a:pt x="0" y="0"/>
                </a:moveTo>
                <a:lnTo>
                  <a:pt x="955592" y="0"/>
                </a:lnTo>
                <a:lnTo>
                  <a:pt x="1261689" y="258673"/>
                </a:lnTo>
                <a:lnTo>
                  <a:pt x="1567785" y="0"/>
                </a:lnTo>
                <a:lnTo>
                  <a:pt x="2557361" y="0"/>
                </a:lnTo>
                <a:lnTo>
                  <a:pt x="2557361" y="2122303"/>
                </a:lnTo>
                <a:lnTo>
                  <a:pt x="0" y="212230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0" tIns="360000" rIns="360000" bIns="28800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Text Placeholder 26">
            <a:extLst>
              <a:ext uri="{FF2B5EF4-FFF2-40B4-BE49-F238E27FC236}">
                <a16:creationId xmlns:a16="http://schemas.microsoft.com/office/drawing/2014/main" id="{D76ED2EC-7280-704F-84A4-4CA91CFEE54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 rot="10800000">
            <a:off x="510388" y="1752601"/>
            <a:ext cx="2495899" cy="1401917"/>
          </a:xfrm>
          <a:custGeom>
            <a:avLst/>
            <a:gdLst>
              <a:gd name="connsiteX0" fmla="*/ 2540368 w 2540368"/>
              <a:gd name="connsiteY0" fmla="*/ 1220372 h 1220372"/>
              <a:gd name="connsiteX1" fmla="*/ 0 w 2540368"/>
              <a:gd name="connsiteY1" fmla="*/ 1220372 h 1220372"/>
              <a:gd name="connsiteX2" fmla="*/ 0 w 2540368"/>
              <a:gd name="connsiteY2" fmla="*/ 259506 h 1220372"/>
              <a:gd name="connsiteX3" fmla="*/ 971599 w 2540368"/>
              <a:gd name="connsiteY3" fmla="*/ 259506 h 1220372"/>
              <a:gd name="connsiteX4" fmla="*/ 1278681 w 2540368"/>
              <a:gd name="connsiteY4" fmla="*/ 0 h 1220372"/>
              <a:gd name="connsiteX5" fmla="*/ 1585764 w 2540368"/>
              <a:gd name="connsiteY5" fmla="*/ 259506 h 1220372"/>
              <a:gd name="connsiteX6" fmla="*/ 2540368 w 2540368"/>
              <a:gd name="connsiteY6" fmla="*/ 259506 h 122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368" h="1220372">
                <a:moveTo>
                  <a:pt x="2540368" y="1220372"/>
                </a:moveTo>
                <a:lnTo>
                  <a:pt x="0" y="1220372"/>
                </a:lnTo>
                <a:lnTo>
                  <a:pt x="0" y="259506"/>
                </a:lnTo>
                <a:lnTo>
                  <a:pt x="971599" y="259506"/>
                </a:lnTo>
                <a:lnTo>
                  <a:pt x="1278681" y="0"/>
                </a:lnTo>
                <a:lnTo>
                  <a:pt x="1585764" y="259506"/>
                </a:lnTo>
                <a:lnTo>
                  <a:pt x="2540368" y="259506"/>
                </a:lnTo>
                <a:close/>
              </a:path>
            </a:pathLst>
          </a:custGeom>
          <a:solidFill>
            <a:schemeClr val="bg2"/>
          </a:solidFill>
          <a:ln w="38100">
            <a:noFill/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" b="0" i="0">
                <a:solidFill>
                  <a:schemeClr val="accent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8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E0F5B8B-5AB7-4C42-9A90-B1B4D8A9E08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5340" y="2095263"/>
            <a:ext cx="1600356" cy="831640"/>
          </a:xfrm>
          <a:prstGeom prst="rect">
            <a:avLst/>
          </a:prstGeom>
          <a:noFill/>
        </p:spPr>
        <p:txBody>
          <a:bodyPr wrap="none" lIns="0" tIns="0" rIns="0" bIns="0" anchor="ctr"/>
          <a:lstStyle>
            <a:lvl1pPr marL="0" indent="0" algn="ctr">
              <a:buNone/>
              <a:defRPr sz="4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8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0" name="Text Placeholder 31">
            <a:extLst>
              <a:ext uri="{FF2B5EF4-FFF2-40B4-BE49-F238E27FC236}">
                <a16:creationId xmlns:a16="http://schemas.microsoft.com/office/drawing/2014/main" id="{431908B7-5C20-A14D-94CA-9DDE0108E28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319201" y="3007209"/>
            <a:ext cx="2513899" cy="2490699"/>
          </a:xfrm>
          <a:custGeom>
            <a:avLst/>
            <a:gdLst>
              <a:gd name="connsiteX0" fmla="*/ 0 w 2557361"/>
              <a:gd name="connsiteY0" fmla="*/ 0 h 2122303"/>
              <a:gd name="connsiteX1" fmla="*/ 955592 w 2557361"/>
              <a:gd name="connsiteY1" fmla="*/ 0 h 2122303"/>
              <a:gd name="connsiteX2" fmla="*/ 1261689 w 2557361"/>
              <a:gd name="connsiteY2" fmla="*/ 258673 h 2122303"/>
              <a:gd name="connsiteX3" fmla="*/ 1567785 w 2557361"/>
              <a:gd name="connsiteY3" fmla="*/ 0 h 2122303"/>
              <a:gd name="connsiteX4" fmla="*/ 2557361 w 2557361"/>
              <a:gd name="connsiteY4" fmla="*/ 0 h 2122303"/>
              <a:gd name="connsiteX5" fmla="*/ 2557361 w 2557361"/>
              <a:gd name="connsiteY5" fmla="*/ 2122303 h 2122303"/>
              <a:gd name="connsiteX6" fmla="*/ 0 w 2557361"/>
              <a:gd name="connsiteY6" fmla="*/ 2122303 h 212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7361" h="2122303">
                <a:moveTo>
                  <a:pt x="0" y="0"/>
                </a:moveTo>
                <a:lnTo>
                  <a:pt x="955592" y="0"/>
                </a:lnTo>
                <a:lnTo>
                  <a:pt x="1261689" y="258673"/>
                </a:lnTo>
                <a:lnTo>
                  <a:pt x="1567785" y="0"/>
                </a:lnTo>
                <a:lnTo>
                  <a:pt x="2557361" y="0"/>
                </a:lnTo>
                <a:lnTo>
                  <a:pt x="2557361" y="2122303"/>
                </a:lnTo>
                <a:lnTo>
                  <a:pt x="0" y="212230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0" tIns="360000" rIns="360000" bIns="28800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ext Placeholder 32">
            <a:extLst>
              <a:ext uri="{FF2B5EF4-FFF2-40B4-BE49-F238E27FC236}">
                <a16:creationId xmlns:a16="http://schemas.microsoft.com/office/drawing/2014/main" id="{AEE2D79D-6A8D-D547-ADF8-810294DE1C0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 rot="10800000">
            <a:off x="3328574" y="1764103"/>
            <a:ext cx="2495899" cy="1401917"/>
          </a:xfrm>
          <a:custGeom>
            <a:avLst/>
            <a:gdLst>
              <a:gd name="connsiteX0" fmla="*/ 2540368 w 2540368"/>
              <a:gd name="connsiteY0" fmla="*/ 1220372 h 1220372"/>
              <a:gd name="connsiteX1" fmla="*/ 0 w 2540368"/>
              <a:gd name="connsiteY1" fmla="*/ 1220372 h 1220372"/>
              <a:gd name="connsiteX2" fmla="*/ 0 w 2540368"/>
              <a:gd name="connsiteY2" fmla="*/ 259506 h 1220372"/>
              <a:gd name="connsiteX3" fmla="*/ 971599 w 2540368"/>
              <a:gd name="connsiteY3" fmla="*/ 259506 h 1220372"/>
              <a:gd name="connsiteX4" fmla="*/ 1278681 w 2540368"/>
              <a:gd name="connsiteY4" fmla="*/ 0 h 1220372"/>
              <a:gd name="connsiteX5" fmla="*/ 1585764 w 2540368"/>
              <a:gd name="connsiteY5" fmla="*/ 259506 h 1220372"/>
              <a:gd name="connsiteX6" fmla="*/ 2540368 w 2540368"/>
              <a:gd name="connsiteY6" fmla="*/ 259506 h 122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368" h="1220372">
                <a:moveTo>
                  <a:pt x="2540368" y="1220372"/>
                </a:moveTo>
                <a:lnTo>
                  <a:pt x="0" y="1220372"/>
                </a:lnTo>
                <a:lnTo>
                  <a:pt x="0" y="259506"/>
                </a:lnTo>
                <a:lnTo>
                  <a:pt x="971599" y="259506"/>
                </a:lnTo>
                <a:lnTo>
                  <a:pt x="1278681" y="0"/>
                </a:lnTo>
                <a:lnTo>
                  <a:pt x="1585764" y="259506"/>
                </a:lnTo>
                <a:lnTo>
                  <a:pt x="2540368" y="259506"/>
                </a:lnTo>
                <a:close/>
              </a:path>
            </a:pathLst>
          </a:custGeom>
          <a:solidFill>
            <a:schemeClr val="bg2"/>
          </a:solidFill>
          <a:ln w="38100">
            <a:noFill/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" b="0" i="0">
                <a:solidFill>
                  <a:schemeClr val="accent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8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85D8ADE6-B31F-E144-ADEB-AAC3D6335E2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73526" y="2095263"/>
            <a:ext cx="1600356" cy="831640"/>
          </a:xfrm>
          <a:prstGeom prst="rect">
            <a:avLst/>
          </a:prstGeom>
          <a:noFill/>
        </p:spPr>
        <p:txBody>
          <a:bodyPr wrap="none" lIns="0" tIns="0" rIns="0" bIns="0" anchor="ctr"/>
          <a:lstStyle>
            <a:lvl1pPr marL="0" indent="0" algn="ctr">
              <a:buNone/>
              <a:defRPr sz="4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8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13" name="Text Placeholder 34">
            <a:extLst>
              <a:ext uri="{FF2B5EF4-FFF2-40B4-BE49-F238E27FC236}">
                <a16:creationId xmlns:a16="http://schemas.microsoft.com/office/drawing/2014/main" id="{5A218813-4A94-714C-A6D0-26185160472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121143" y="3007209"/>
            <a:ext cx="2513899" cy="2490699"/>
          </a:xfrm>
          <a:custGeom>
            <a:avLst/>
            <a:gdLst>
              <a:gd name="connsiteX0" fmla="*/ 0 w 2557361"/>
              <a:gd name="connsiteY0" fmla="*/ 0 h 2122303"/>
              <a:gd name="connsiteX1" fmla="*/ 955592 w 2557361"/>
              <a:gd name="connsiteY1" fmla="*/ 0 h 2122303"/>
              <a:gd name="connsiteX2" fmla="*/ 1261689 w 2557361"/>
              <a:gd name="connsiteY2" fmla="*/ 258673 h 2122303"/>
              <a:gd name="connsiteX3" fmla="*/ 1567785 w 2557361"/>
              <a:gd name="connsiteY3" fmla="*/ 0 h 2122303"/>
              <a:gd name="connsiteX4" fmla="*/ 2557361 w 2557361"/>
              <a:gd name="connsiteY4" fmla="*/ 0 h 2122303"/>
              <a:gd name="connsiteX5" fmla="*/ 2557361 w 2557361"/>
              <a:gd name="connsiteY5" fmla="*/ 2122303 h 2122303"/>
              <a:gd name="connsiteX6" fmla="*/ 0 w 2557361"/>
              <a:gd name="connsiteY6" fmla="*/ 2122303 h 212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7361" h="2122303">
                <a:moveTo>
                  <a:pt x="0" y="0"/>
                </a:moveTo>
                <a:lnTo>
                  <a:pt x="955592" y="0"/>
                </a:lnTo>
                <a:lnTo>
                  <a:pt x="1261689" y="258673"/>
                </a:lnTo>
                <a:lnTo>
                  <a:pt x="1567785" y="0"/>
                </a:lnTo>
                <a:lnTo>
                  <a:pt x="2557361" y="0"/>
                </a:lnTo>
                <a:lnTo>
                  <a:pt x="2557361" y="2122303"/>
                </a:lnTo>
                <a:lnTo>
                  <a:pt x="0" y="212230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0" tIns="360000" rIns="360000" bIns="28800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5" name="Text Placeholder 35">
            <a:extLst>
              <a:ext uri="{FF2B5EF4-FFF2-40B4-BE49-F238E27FC236}">
                <a16:creationId xmlns:a16="http://schemas.microsoft.com/office/drawing/2014/main" id="{714A8899-300F-5B4F-97E8-96883C08515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 rot="10800000">
            <a:off x="6130516" y="1741100"/>
            <a:ext cx="2495899" cy="1401917"/>
          </a:xfrm>
          <a:custGeom>
            <a:avLst/>
            <a:gdLst>
              <a:gd name="connsiteX0" fmla="*/ 2540368 w 2540368"/>
              <a:gd name="connsiteY0" fmla="*/ 1220372 h 1220372"/>
              <a:gd name="connsiteX1" fmla="*/ 0 w 2540368"/>
              <a:gd name="connsiteY1" fmla="*/ 1220372 h 1220372"/>
              <a:gd name="connsiteX2" fmla="*/ 0 w 2540368"/>
              <a:gd name="connsiteY2" fmla="*/ 259506 h 1220372"/>
              <a:gd name="connsiteX3" fmla="*/ 971599 w 2540368"/>
              <a:gd name="connsiteY3" fmla="*/ 259506 h 1220372"/>
              <a:gd name="connsiteX4" fmla="*/ 1278681 w 2540368"/>
              <a:gd name="connsiteY4" fmla="*/ 0 h 1220372"/>
              <a:gd name="connsiteX5" fmla="*/ 1585764 w 2540368"/>
              <a:gd name="connsiteY5" fmla="*/ 259506 h 1220372"/>
              <a:gd name="connsiteX6" fmla="*/ 2540368 w 2540368"/>
              <a:gd name="connsiteY6" fmla="*/ 259506 h 122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368" h="1220372">
                <a:moveTo>
                  <a:pt x="2540368" y="1220372"/>
                </a:moveTo>
                <a:lnTo>
                  <a:pt x="0" y="1220372"/>
                </a:lnTo>
                <a:lnTo>
                  <a:pt x="0" y="259506"/>
                </a:lnTo>
                <a:lnTo>
                  <a:pt x="971599" y="259506"/>
                </a:lnTo>
                <a:lnTo>
                  <a:pt x="1278681" y="0"/>
                </a:lnTo>
                <a:lnTo>
                  <a:pt x="1585764" y="259506"/>
                </a:lnTo>
                <a:lnTo>
                  <a:pt x="2540368" y="259506"/>
                </a:lnTo>
                <a:close/>
              </a:path>
            </a:pathLst>
          </a:custGeom>
          <a:solidFill>
            <a:schemeClr val="bg2"/>
          </a:solidFill>
          <a:ln w="38100">
            <a:noFill/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" b="0" i="0">
                <a:solidFill>
                  <a:schemeClr val="accent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8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D457C08-78EC-014E-BA1C-6659BEA010D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75468" y="2106764"/>
            <a:ext cx="1600356" cy="831640"/>
          </a:xfrm>
          <a:prstGeom prst="rect">
            <a:avLst/>
          </a:prstGeom>
          <a:noFill/>
        </p:spPr>
        <p:txBody>
          <a:bodyPr wrap="none" lIns="0" tIns="0" rIns="0" bIns="0" anchor="ctr"/>
          <a:lstStyle>
            <a:lvl1pPr marL="0" indent="0" algn="ctr">
              <a:buNone/>
              <a:defRPr sz="48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8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4806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 lis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0D5B592-9C40-3947-8A38-BD239E0DEFB1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85097" y="1752600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6B686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D60ABFAB-3F3D-4C40-A7D1-DCC36515BF05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78272" y="2398771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4A0CEDDC-78D5-7E4A-990D-B247C8297E99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94871" y="3078164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89EBE40A-4DDD-CE4F-80AF-9FA5F6D17C40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94871" y="3756597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1E4DB9E-C957-0B48-8931-76AB5E18A1A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49726" y="1753556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1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D639180-E174-0047-93B8-E207A972E1B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42901" y="2399725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1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2F667B80-F430-724D-877E-BB8CECAE760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59501" y="3079429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1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2B692236-5CD8-8844-8894-9369635C99F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59501" y="3759133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1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6B2B16E4-C21E-E140-BEF8-23D731776076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94871" y="4437881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E9032FA4-8C73-1C41-8D6B-6E246EF697CB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59501" y="4438836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1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30B9498-E119-C44B-B328-10E0D80D0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E9BD4197-F203-CD4A-95E5-6091BAC717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73719" y="1798607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AE671C-3F24-FD40-961D-89D4539AAC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73719" y="2438879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CB9F0D60-5E1F-C944-A29D-67AFBF2CAD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73719" y="3117490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6A81D78F-190D-1A45-AD5B-65B7EA21859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73719" y="3807602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7DA5555-5076-B34C-B474-C9E37569F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73719" y="4486215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F58C750F-2516-FD4D-8E79-432403B0AF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1738" y="1787105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C09ED710-015B-BF4D-AD8E-5921AA5EB6B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1738" y="2427378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34338AC-3925-214E-8E00-3948E6197C8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1738" y="3105989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3E7B156C-599C-7042-9C15-DCF2007E59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1738" y="3796101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5BDD8949-ECC3-2449-9817-EEFFEDA8523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1738" y="4474714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98076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point lis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0D5B592-9C40-3947-8A38-BD239E0DEFB1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85097" y="1752600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6B686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D60ABFAB-3F3D-4C40-A7D1-DCC36515BF05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78272" y="2398771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4A0CEDDC-78D5-7E4A-990D-B247C8297E99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94871" y="3078164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89EBE40A-4DDD-CE4F-80AF-9FA5F6D17C40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94871" y="3756597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1E4DB9E-C957-0B48-8931-76AB5E18A1A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49726" y="1753556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2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D639180-E174-0047-93B8-E207A972E1B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42901" y="2399725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2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2F667B80-F430-724D-877E-BB8CECAE760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59501" y="3079429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2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2B692236-5CD8-8844-8894-9369635C99F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59501" y="3759133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2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6B2B16E4-C21E-E140-BEF8-23D731776076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94871" y="4437881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E9032FA4-8C73-1C41-8D6B-6E246EF697CB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59501" y="4438836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2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30B9498-E119-C44B-B328-10E0D80D0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E9BD4197-F203-CD4A-95E5-6091BAC717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73719" y="1798607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AE671C-3F24-FD40-961D-89D4539AAC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73719" y="2438879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CB9F0D60-5E1F-C944-A29D-67AFBF2CAD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73719" y="3117490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6A81D78F-190D-1A45-AD5B-65B7EA21859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73719" y="3807602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7DA5555-5076-B34C-B474-C9E37569F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73719" y="4486215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F58C750F-2516-FD4D-8E79-432403B0AF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1738" y="1787105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C09ED710-015B-BF4D-AD8E-5921AA5EB6B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1738" y="2427378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34338AC-3925-214E-8E00-3948E6197C8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1738" y="3105989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3E7B156C-599C-7042-9C15-DCF2007E59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1738" y="3796101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5BDD8949-ECC3-2449-9817-EEFFEDA8523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1738" y="4474714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88032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section break o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26/04/2021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9" r="-26553"/>
          <a:stretch/>
        </p:blipFill>
        <p:spPr>
          <a:xfrm>
            <a:off x="-5806" y="-1526"/>
            <a:ext cx="12092445" cy="6992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93171" y="493200"/>
            <a:ext cx="1441850" cy="824612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-1" y="1524002"/>
            <a:ext cx="4564743" cy="2663369"/>
          </a:xfrm>
          <a:prstGeom prst="rect">
            <a:avLst/>
          </a:prstGeom>
          <a:solidFill>
            <a:srgbClr val="58595B">
              <a:alpha val="81000"/>
            </a:srgbClr>
          </a:solidFill>
        </p:spPr>
        <p:txBody>
          <a:bodyPr wrap="square" rtlCol="0">
            <a:normAutofit/>
          </a:bodyPr>
          <a:lstStyle/>
          <a:p>
            <a:endParaRPr lang="en-US" sz="2800" baseline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9196" y="1761558"/>
            <a:ext cx="4184204" cy="2299453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1013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32010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 lis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0D5B592-9C40-3947-8A38-BD239E0DEFB1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85097" y="1752600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6B686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D60ABFAB-3F3D-4C40-A7D1-DCC36515BF05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78272" y="2398771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4A0CEDDC-78D5-7E4A-990D-B247C8297E99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94871" y="3078164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89EBE40A-4DDD-CE4F-80AF-9FA5F6D17C40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94871" y="3756597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1E4DB9E-C957-0B48-8931-76AB5E18A1A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49726" y="1753556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3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D639180-E174-0047-93B8-E207A972E1B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42901" y="2399725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3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2F667B80-F430-724D-877E-BB8CECAE760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59501" y="3079429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3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2B692236-5CD8-8844-8894-9369635C99F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59501" y="3759133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3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6B2B16E4-C21E-E140-BEF8-23D731776076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94871" y="4437881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E9032FA4-8C73-1C41-8D6B-6E246EF697CB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59501" y="4438836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3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30B9498-E119-C44B-B328-10E0D80D0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E9BD4197-F203-CD4A-95E5-6091BAC717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73719" y="1798607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AE671C-3F24-FD40-961D-89D4539AAC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73719" y="2438879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CB9F0D60-5E1F-C944-A29D-67AFBF2CAD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73719" y="3117490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6A81D78F-190D-1A45-AD5B-65B7EA21859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73719" y="3807602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7DA5555-5076-B34C-B474-C9E37569F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73719" y="4486215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F58C750F-2516-FD4D-8E79-432403B0AF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1738" y="1787105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C09ED710-015B-BF4D-AD8E-5921AA5EB6B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1738" y="2427378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34338AC-3925-214E-8E00-3948E6197C8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1738" y="3105989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3E7B156C-599C-7042-9C15-DCF2007E59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1738" y="3796101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5BDD8949-ECC3-2449-9817-EEFFEDA8523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1738" y="4474714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0440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int Proces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ADE174-E096-5640-8DA1-A6CB494EB795}"/>
              </a:ext>
            </a:extLst>
          </p:cNvPr>
          <p:cNvSpPr/>
          <p:nvPr userDrawn="1"/>
        </p:nvSpPr>
        <p:spPr>
          <a:xfrm>
            <a:off x="782438" y="1752601"/>
            <a:ext cx="1518519" cy="202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B408B0-91D5-3D47-BDD6-5F73C8E1D86B}"/>
              </a:ext>
            </a:extLst>
          </p:cNvPr>
          <p:cNvSpPr/>
          <p:nvPr userDrawn="1"/>
        </p:nvSpPr>
        <p:spPr>
          <a:xfrm>
            <a:off x="2815078" y="1752601"/>
            <a:ext cx="1518519" cy="202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F9EF57-01B3-2D46-B536-C18D171F7AA2}"/>
              </a:ext>
            </a:extLst>
          </p:cNvPr>
          <p:cNvSpPr/>
          <p:nvPr userDrawn="1"/>
        </p:nvSpPr>
        <p:spPr>
          <a:xfrm>
            <a:off x="6880360" y="1752601"/>
            <a:ext cx="1518519" cy="202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9EA2291-AEB4-F344-B23A-E2D312A3E744}"/>
              </a:ext>
            </a:extLst>
          </p:cNvPr>
          <p:cNvSpPr/>
          <p:nvPr userDrawn="1"/>
        </p:nvSpPr>
        <p:spPr>
          <a:xfrm>
            <a:off x="4847720" y="1752601"/>
            <a:ext cx="1518519" cy="202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61B8831-64CB-E745-BD78-01A5A9FE7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1486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162BFA4-F232-4745-9A8E-F1F281C187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4930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6DCD12-7856-A746-9A54-74EDAB8A32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5138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4996BE6-02C1-3941-92BE-5C38E7C661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88628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20E7F86-AC11-CB40-9C01-CDB5D65C91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29547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8BFEED4B-2981-7C41-9400-E9B5F47872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41680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4631E9EB-127C-F04B-B131-942EDA9936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72840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A27D70B-E4F1-534C-893E-FCA7DB6A9F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30594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1408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 Process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ADE174-E096-5640-8DA1-A6CB494EB795}"/>
              </a:ext>
            </a:extLst>
          </p:cNvPr>
          <p:cNvSpPr/>
          <p:nvPr userDrawn="1"/>
        </p:nvSpPr>
        <p:spPr>
          <a:xfrm>
            <a:off x="782438" y="1752601"/>
            <a:ext cx="1518519" cy="20246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B408B0-91D5-3D47-BDD6-5F73C8E1D86B}"/>
              </a:ext>
            </a:extLst>
          </p:cNvPr>
          <p:cNvSpPr/>
          <p:nvPr userDrawn="1"/>
        </p:nvSpPr>
        <p:spPr>
          <a:xfrm>
            <a:off x="2815078" y="1752601"/>
            <a:ext cx="1518519" cy="20246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F9EF57-01B3-2D46-B536-C18D171F7AA2}"/>
              </a:ext>
            </a:extLst>
          </p:cNvPr>
          <p:cNvSpPr/>
          <p:nvPr userDrawn="1"/>
        </p:nvSpPr>
        <p:spPr>
          <a:xfrm>
            <a:off x="6880360" y="1752601"/>
            <a:ext cx="1518519" cy="20246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9EA2291-AEB4-F344-B23A-E2D312A3E744}"/>
              </a:ext>
            </a:extLst>
          </p:cNvPr>
          <p:cNvSpPr/>
          <p:nvPr userDrawn="1"/>
        </p:nvSpPr>
        <p:spPr>
          <a:xfrm>
            <a:off x="4847720" y="1752601"/>
            <a:ext cx="1518519" cy="20246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61B8831-64CB-E745-BD78-01A5A9FE7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1486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162BFA4-F232-4745-9A8E-F1F281C187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4930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6DCD12-7856-A746-9A54-74EDAB8A32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5138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4996BE6-02C1-3941-92BE-5C38E7C661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88628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20E7F86-AC11-CB40-9C01-CDB5D65C91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29547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8BFEED4B-2981-7C41-9400-E9B5F47872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41680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4631E9EB-127C-F04B-B131-942EDA9936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72840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A27D70B-E4F1-534C-893E-FCA7DB6A9F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30594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524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 Process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ADE174-E096-5640-8DA1-A6CB494EB795}"/>
              </a:ext>
            </a:extLst>
          </p:cNvPr>
          <p:cNvSpPr/>
          <p:nvPr userDrawn="1"/>
        </p:nvSpPr>
        <p:spPr>
          <a:xfrm>
            <a:off x="782438" y="1752601"/>
            <a:ext cx="1518519" cy="20246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B408B0-91D5-3D47-BDD6-5F73C8E1D86B}"/>
              </a:ext>
            </a:extLst>
          </p:cNvPr>
          <p:cNvSpPr/>
          <p:nvPr userDrawn="1"/>
        </p:nvSpPr>
        <p:spPr>
          <a:xfrm>
            <a:off x="2815078" y="1752601"/>
            <a:ext cx="1518519" cy="20246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F9EF57-01B3-2D46-B536-C18D171F7AA2}"/>
              </a:ext>
            </a:extLst>
          </p:cNvPr>
          <p:cNvSpPr/>
          <p:nvPr userDrawn="1"/>
        </p:nvSpPr>
        <p:spPr>
          <a:xfrm>
            <a:off x="6880360" y="1752601"/>
            <a:ext cx="1518519" cy="20246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9EA2291-AEB4-F344-B23A-E2D312A3E744}"/>
              </a:ext>
            </a:extLst>
          </p:cNvPr>
          <p:cNvSpPr/>
          <p:nvPr userDrawn="1"/>
        </p:nvSpPr>
        <p:spPr>
          <a:xfrm>
            <a:off x="4847720" y="1752601"/>
            <a:ext cx="1518519" cy="20246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61B8831-64CB-E745-BD78-01A5A9FE7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1486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162BFA4-F232-4745-9A8E-F1F281C187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4930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6DCD12-7856-A746-9A54-74EDAB8A32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5138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4996BE6-02C1-3941-92BE-5C38E7C661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88628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20E7F86-AC11-CB40-9C01-CDB5D65C91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29547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8BFEED4B-2981-7C41-9400-E9B5F47872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41680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4631E9EB-127C-F04B-B131-942EDA9936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72840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A27D70B-E4F1-534C-893E-FCA7DB6A9F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39219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4512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 Proces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ADE174-E096-5640-8DA1-A6CB494EB795}"/>
              </a:ext>
            </a:extLst>
          </p:cNvPr>
          <p:cNvSpPr/>
          <p:nvPr userDrawn="1"/>
        </p:nvSpPr>
        <p:spPr>
          <a:xfrm>
            <a:off x="523642" y="1790889"/>
            <a:ext cx="1518519" cy="202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B408B0-91D5-3D47-BDD6-5F73C8E1D86B}"/>
              </a:ext>
            </a:extLst>
          </p:cNvPr>
          <p:cNvSpPr/>
          <p:nvPr userDrawn="1"/>
        </p:nvSpPr>
        <p:spPr>
          <a:xfrm>
            <a:off x="2150840" y="1790889"/>
            <a:ext cx="1518519" cy="202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F9EF57-01B3-2D46-B536-C18D171F7AA2}"/>
              </a:ext>
            </a:extLst>
          </p:cNvPr>
          <p:cNvSpPr/>
          <p:nvPr userDrawn="1"/>
        </p:nvSpPr>
        <p:spPr>
          <a:xfrm>
            <a:off x="5405239" y="1790889"/>
            <a:ext cx="1518519" cy="202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54C6C36-5118-0342-A69C-60F6F072C4DD}"/>
              </a:ext>
            </a:extLst>
          </p:cNvPr>
          <p:cNvSpPr/>
          <p:nvPr userDrawn="1"/>
        </p:nvSpPr>
        <p:spPr>
          <a:xfrm>
            <a:off x="7032437" y="1790889"/>
            <a:ext cx="1518519" cy="202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9EA2291-AEB4-F344-B23A-E2D312A3E744}"/>
              </a:ext>
            </a:extLst>
          </p:cNvPr>
          <p:cNvSpPr/>
          <p:nvPr userDrawn="1"/>
        </p:nvSpPr>
        <p:spPr>
          <a:xfrm>
            <a:off x="3778040" y="1790889"/>
            <a:ext cx="1518519" cy="202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61B8831-64CB-E745-BD78-01A5A9FE7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182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162BFA4-F232-4745-9A8E-F1F281C187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252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6DCD12-7856-A746-9A54-74EDAB8A32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59144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4996BE6-02C1-3941-92BE-5C38E7C661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27581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20E7F86-AC11-CB40-9C01-CDB5D65C91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28555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ACD8453E-BDB1-5F48-BCA1-4FCACC45CA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58947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8BFEED4B-2981-7C41-9400-E9B5F47872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86073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4631E9EB-127C-F04B-B131-942EDA9936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37675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A27D70B-E4F1-534C-893E-FCA7DB6A9F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81366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EAD84E72-79AF-BF4B-A713-FDC157F6244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04576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235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 Process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ADE174-E096-5640-8DA1-A6CB494EB795}"/>
              </a:ext>
            </a:extLst>
          </p:cNvPr>
          <p:cNvSpPr/>
          <p:nvPr userDrawn="1"/>
        </p:nvSpPr>
        <p:spPr>
          <a:xfrm>
            <a:off x="523642" y="1790889"/>
            <a:ext cx="1518519" cy="20246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B408B0-91D5-3D47-BDD6-5F73C8E1D86B}"/>
              </a:ext>
            </a:extLst>
          </p:cNvPr>
          <p:cNvSpPr/>
          <p:nvPr userDrawn="1"/>
        </p:nvSpPr>
        <p:spPr>
          <a:xfrm>
            <a:off x="2150840" y="1790889"/>
            <a:ext cx="1518519" cy="20246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F9EF57-01B3-2D46-B536-C18D171F7AA2}"/>
              </a:ext>
            </a:extLst>
          </p:cNvPr>
          <p:cNvSpPr/>
          <p:nvPr userDrawn="1"/>
        </p:nvSpPr>
        <p:spPr>
          <a:xfrm>
            <a:off x="5405239" y="1790889"/>
            <a:ext cx="1518519" cy="20246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54C6C36-5118-0342-A69C-60F6F072C4DD}"/>
              </a:ext>
            </a:extLst>
          </p:cNvPr>
          <p:cNvSpPr/>
          <p:nvPr userDrawn="1"/>
        </p:nvSpPr>
        <p:spPr>
          <a:xfrm>
            <a:off x="7032437" y="1790889"/>
            <a:ext cx="1518519" cy="20246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9EA2291-AEB4-F344-B23A-E2D312A3E744}"/>
              </a:ext>
            </a:extLst>
          </p:cNvPr>
          <p:cNvSpPr/>
          <p:nvPr userDrawn="1"/>
        </p:nvSpPr>
        <p:spPr>
          <a:xfrm>
            <a:off x="3778040" y="1790889"/>
            <a:ext cx="1518519" cy="20246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61B8831-64CB-E745-BD78-01A5A9FE7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182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162BFA4-F232-4745-9A8E-F1F281C187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252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6DCD12-7856-A746-9A54-74EDAB8A32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59144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4996BE6-02C1-3941-92BE-5C38E7C661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27581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20E7F86-AC11-CB40-9C01-CDB5D65C91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28555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ACD8453E-BDB1-5F48-BCA1-4FCACC45CA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58947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8BFEED4B-2981-7C41-9400-E9B5F47872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86073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4631E9EB-127C-F04B-B131-942EDA9936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37675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A27D70B-E4F1-534C-893E-FCA7DB6A9F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81366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EAD84E72-79AF-BF4B-A713-FDC157F6244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04576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9793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 Process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ADE174-E096-5640-8DA1-A6CB494EB795}"/>
              </a:ext>
            </a:extLst>
          </p:cNvPr>
          <p:cNvSpPr/>
          <p:nvPr userDrawn="1"/>
        </p:nvSpPr>
        <p:spPr>
          <a:xfrm>
            <a:off x="523642" y="1790889"/>
            <a:ext cx="1518519" cy="20246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B408B0-91D5-3D47-BDD6-5F73C8E1D86B}"/>
              </a:ext>
            </a:extLst>
          </p:cNvPr>
          <p:cNvSpPr/>
          <p:nvPr userDrawn="1"/>
        </p:nvSpPr>
        <p:spPr>
          <a:xfrm>
            <a:off x="2150840" y="1790889"/>
            <a:ext cx="1518519" cy="20246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F9EF57-01B3-2D46-B536-C18D171F7AA2}"/>
              </a:ext>
            </a:extLst>
          </p:cNvPr>
          <p:cNvSpPr/>
          <p:nvPr userDrawn="1"/>
        </p:nvSpPr>
        <p:spPr>
          <a:xfrm>
            <a:off x="5405239" y="1790889"/>
            <a:ext cx="1518519" cy="20246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54C6C36-5118-0342-A69C-60F6F072C4DD}"/>
              </a:ext>
            </a:extLst>
          </p:cNvPr>
          <p:cNvSpPr/>
          <p:nvPr userDrawn="1"/>
        </p:nvSpPr>
        <p:spPr>
          <a:xfrm>
            <a:off x="7032437" y="1790889"/>
            <a:ext cx="1518519" cy="20246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9EA2291-AEB4-F344-B23A-E2D312A3E744}"/>
              </a:ext>
            </a:extLst>
          </p:cNvPr>
          <p:cNvSpPr/>
          <p:nvPr userDrawn="1"/>
        </p:nvSpPr>
        <p:spPr>
          <a:xfrm>
            <a:off x="3778040" y="1790889"/>
            <a:ext cx="1518519" cy="20246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61B8831-64CB-E745-BD78-01A5A9FE7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182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162BFA4-F232-4745-9A8E-F1F281C187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252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6DCD12-7856-A746-9A54-74EDAB8A32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59144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4996BE6-02C1-3941-92BE-5C38E7C661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27581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20E7F86-AC11-CB40-9C01-CDB5D65C91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28555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ACD8453E-BDB1-5F48-BCA1-4FCACC45CA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58947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8BFEED4B-2981-7C41-9400-E9B5F47872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86073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4631E9EB-127C-F04B-B131-942EDA9936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37675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A27D70B-E4F1-534C-893E-FCA7DB6A9F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81366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EAD84E72-79AF-BF4B-A713-FDC157F6244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04576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0092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 Box Proces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DE174-E096-5640-8DA1-A6CB494EB795}"/>
              </a:ext>
            </a:extLst>
          </p:cNvPr>
          <p:cNvSpPr/>
          <p:nvPr userDrawn="1"/>
        </p:nvSpPr>
        <p:spPr>
          <a:xfrm>
            <a:off x="586598" y="1752601"/>
            <a:ext cx="1878262" cy="20246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B408B0-91D5-3D47-BDD6-5F73C8E1D86B}"/>
              </a:ext>
            </a:extLst>
          </p:cNvPr>
          <p:cNvSpPr/>
          <p:nvPr userDrawn="1"/>
        </p:nvSpPr>
        <p:spPr>
          <a:xfrm>
            <a:off x="2619239" y="1752601"/>
            <a:ext cx="1878262" cy="20246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F9EF57-01B3-2D46-B536-C18D171F7AA2}"/>
              </a:ext>
            </a:extLst>
          </p:cNvPr>
          <p:cNvSpPr/>
          <p:nvPr userDrawn="1"/>
        </p:nvSpPr>
        <p:spPr>
          <a:xfrm>
            <a:off x="6684519" y="1752601"/>
            <a:ext cx="1878262" cy="20246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EA2291-AEB4-F344-B23A-E2D312A3E744}"/>
              </a:ext>
            </a:extLst>
          </p:cNvPr>
          <p:cNvSpPr/>
          <p:nvPr userDrawn="1"/>
        </p:nvSpPr>
        <p:spPr>
          <a:xfrm>
            <a:off x="4651880" y="1752601"/>
            <a:ext cx="1878262" cy="20246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61B8831-64CB-E745-BD78-01A5A9FE7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825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162BFA4-F232-4745-9A8E-F1F281C187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0426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6DCD12-7856-A746-9A54-74EDAB8A32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0634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4996BE6-02C1-3941-92BE-5C38E7C661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4124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20E7F86-AC11-CB40-9C01-CDB5D65C91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95043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8BFEED4B-2981-7C41-9400-E9B5F47872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26019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4631E9EB-127C-F04B-B131-942EDA9936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57178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A27D70B-E4F1-534C-893E-FCA7DB6A9F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14932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6479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 Box Process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DE174-E096-5640-8DA1-A6CB494EB795}"/>
              </a:ext>
            </a:extLst>
          </p:cNvPr>
          <p:cNvSpPr/>
          <p:nvPr userDrawn="1"/>
        </p:nvSpPr>
        <p:spPr>
          <a:xfrm>
            <a:off x="586598" y="1752601"/>
            <a:ext cx="1878262" cy="20246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0" i="0">
              <a:latin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B408B0-91D5-3D47-BDD6-5F73C8E1D86B}"/>
              </a:ext>
            </a:extLst>
          </p:cNvPr>
          <p:cNvSpPr/>
          <p:nvPr userDrawn="1"/>
        </p:nvSpPr>
        <p:spPr>
          <a:xfrm>
            <a:off x="2619239" y="1752601"/>
            <a:ext cx="1878262" cy="20246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0" i="0">
              <a:latin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F9EF57-01B3-2D46-B536-C18D171F7AA2}"/>
              </a:ext>
            </a:extLst>
          </p:cNvPr>
          <p:cNvSpPr/>
          <p:nvPr userDrawn="1"/>
        </p:nvSpPr>
        <p:spPr>
          <a:xfrm>
            <a:off x="6684519" y="1752601"/>
            <a:ext cx="1878262" cy="20246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0" i="0">
              <a:latin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EA2291-AEB4-F344-B23A-E2D312A3E744}"/>
              </a:ext>
            </a:extLst>
          </p:cNvPr>
          <p:cNvSpPr/>
          <p:nvPr userDrawn="1"/>
        </p:nvSpPr>
        <p:spPr>
          <a:xfrm>
            <a:off x="4651880" y="1752601"/>
            <a:ext cx="1878262" cy="20246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0" i="0">
              <a:latin typeface="Calibri" panose="020F0502020204030204" pitchFamily="34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61B8831-64CB-E745-BD78-01A5A9FE7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825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162BFA4-F232-4745-9A8E-F1F281C187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1800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6DCD12-7856-A746-9A54-74EDAB8A32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32008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4996BE6-02C1-3941-92BE-5C38E7C661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5498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20E7F86-AC11-CB40-9C01-CDB5D65C91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86417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8BFEED4B-2981-7C41-9400-E9B5F47872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26019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4631E9EB-127C-F04B-B131-942EDA9936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57178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A27D70B-E4F1-534C-893E-FCA7DB6A9F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14932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6315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 Box Process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DE174-E096-5640-8DA1-A6CB494EB795}"/>
              </a:ext>
            </a:extLst>
          </p:cNvPr>
          <p:cNvSpPr/>
          <p:nvPr userDrawn="1"/>
        </p:nvSpPr>
        <p:spPr>
          <a:xfrm>
            <a:off x="586598" y="1752601"/>
            <a:ext cx="1878262" cy="20246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0" i="0">
              <a:latin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B408B0-91D5-3D47-BDD6-5F73C8E1D86B}"/>
              </a:ext>
            </a:extLst>
          </p:cNvPr>
          <p:cNvSpPr/>
          <p:nvPr userDrawn="1"/>
        </p:nvSpPr>
        <p:spPr>
          <a:xfrm>
            <a:off x="2619239" y="1752601"/>
            <a:ext cx="1878262" cy="20246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0" i="0">
              <a:latin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F9EF57-01B3-2D46-B536-C18D171F7AA2}"/>
              </a:ext>
            </a:extLst>
          </p:cNvPr>
          <p:cNvSpPr/>
          <p:nvPr userDrawn="1"/>
        </p:nvSpPr>
        <p:spPr>
          <a:xfrm>
            <a:off x="6684519" y="1752601"/>
            <a:ext cx="1878262" cy="20246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0" i="0">
              <a:latin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EA2291-AEB4-F344-B23A-E2D312A3E744}"/>
              </a:ext>
            </a:extLst>
          </p:cNvPr>
          <p:cNvSpPr/>
          <p:nvPr userDrawn="1"/>
        </p:nvSpPr>
        <p:spPr>
          <a:xfrm>
            <a:off x="4651880" y="1752601"/>
            <a:ext cx="1878262" cy="20246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0" i="0">
              <a:latin typeface="Calibri" panose="020F0502020204030204" pitchFamily="34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61B8831-64CB-E745-BD78-01A5A9FE7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825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162BFA4-F232-4745-9A8E-F1F281C187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1800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6DCD12-7856-A746-9A54-74EDAB8A32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32008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4996BE6-02C1-3941-92BE-5C38E7C661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5498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20E7F86-AC11-CB40-9C01-CDB5D65C91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86417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8BFEED4B-2981-7C41-9400-E9B5F47872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26019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4631E9EB-127C-F04B-B131-942EDA9936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57178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A27D70B-E4F1-534C-893E-FCA7DB6A9F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14932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0893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71783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C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1" y="1752601"/>
            <a:ext cx="3677009" cy="432039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92073"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defTabSz="0">
              <a:buFontTx/>
              <a:buNone/>
              <a:defRPr sz="105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defTabSz="0">
              <a:buFontTx/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719120" indent="0" defTabSz="0">
              <a:buFontTx/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 marL="992163" indent="0" defTabSz="0">
              <a:buFontTx/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4548D4-4A35-7E44-893A-0F5746DE1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C98348-9CD6-2F4A-8183-88D35215AD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0211" y="1560606"/>
            <a:ext cx="4542790" cy="5100676"/>
          </a:xfrm>
          <a:prstGeom prst="rect">
            <a:avLst/>
          </a:prstGeom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B7A3911-A6A0-0D47-950E-1C049D33F2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73593" y="1798611"/>
            <a:ext cx="4235569" cy="32162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l"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97ADFDB5-D040-B940-8F57-948D5546B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7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E0C8FA9-8A5F-DE42-A851-52BF8459FC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2107" y="1422401"/>
            <a:ext cx="5048834" cy="4535827"/>
          </a:xfrm>
          <a:prstGeom prst="rect">
            <a:avLst/>
          </a:prstGeom>
        </p:spPr>
      </p:pic>
      <p:sp>
        <p:nvSpPr>
          <p:cNvPr id="16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1" y="1752601"/>
            <a:ext cx="2917885" cy="432039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92073"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defTabSz="0">
              <a:buFontTx/>
              <a:buNone/>
              <a:defRPr sz="105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defTabSz="0">
              <a:buFontTx/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719120" indent="0" defTabSz="0">
              <a:buFontTx/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 marL="992163" indent="0" defTabSz="0">
              <a:buFontTx/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4548D4-4A35-7E44-893A-0F5746DE1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B7A3911-A6A0-0D47-950E-1C049D33F2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59525" y="1741100"/>
            <a:ext cx="4528868" cy="38488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l"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97ADFDB5-D040-B940-8F57-948D5546B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6FA3C4-3F41-2646-97DE-A04A4D44E6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6706" y="1518250"/>
            <a:ext cx="6747294" cy="4753155"/>
          </a:xfrm>
          <a:prstGeom prst="rect">
            <a:avLst/>
          </a:prstGeom>
        </p:spPr>
      </p:pic>
      <p:sp>
        <p:nvSpPr>
          <p:cNvPr id="16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1" y="1752601"/>
            <a:ext cx="2434806" cy="432039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92073"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defTabSz="0">
              <a:buFontTx/>
              <a:buNone/>
              <a:defRPr sz="105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defTabSz="0">
              <a:buFontTx/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719120" indent="0" defTabSz="0">
              <a:buFontTx/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 marL="992163" indent="0" defTabSz="0">
              <a:buFontTx/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4548D4-4A35-7E44-893A-0F5746DE1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B7A3911-A6A0-0D47-950E-1C049D33F2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79965" y="1867619"/>
            <a:ext cx="4425349" cy="36877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l"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97ADFDB5-D040-B940-8F57-948D5546B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9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creen data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A25E593-1C27-F54D-BAE9-4A3940065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651" y="1526986"/>
            <a:ext cx="4014470" cy="4507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69F142-FA0E-0349-9663-CF647EE6E3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1" y="1526986"/>
            <a:ext cx="4014470" cy="450747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54548D4-4A35-7E44-893A-0F5746DE1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B7A3911-A6A0-0D47-950E-1C049D33F2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22166" y="1706596"/>
            <a:ext cx="3743862" cy="28826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l"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97ADFDB5-D040-B940-8F57-948D5546B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9A9D375-1269-0545-BD2B-5A7BCB4D80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8226" y="1729598"/>
            <a:ext cx="3743862" cy="28826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l"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8737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creen data comparison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74866FC-2055-5142-B87C-BEF0650815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077" y="1506743"/>
            <a:ext cx="4058990" cy="35224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E02AA2-A005-0D47-AEBA-A55628C601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2635" y="1518245"/>
            <a:ext cx="4058990" cy="352240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54548D4-4A35-7E44-893A-0F5746DE1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B7A3911-A6A0-0D47-950E-1C049D33F2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99805" y="1810107"/>
            <a:ext cx="3614468" cy="29171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l"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97ADFDB5-D040-B940-8F57-948D5546B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9A9D375-1269-0545-BD2B-5A7BCB4D80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2348" y="1821609"/>
            <a:ext cx="3651848" cy="28826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l"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128FDCE-0B46-3B47-8FAE-3FFC2380232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7774" y="5090841"/>
            <a:ext cx="8415227" cy="97640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47664" algn="l"/>
              </a:tabLst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266693" indent="0">
              <a:spcBef>
                <a:spcPts val="0"/>
              </a:spcBef>
              <a:buNone/>
              <a:defRPr sz="1200">
                <a:solidFill>
                  <a:srgbClr val="5F574F"/>
                </a:solidFill>
              </a:defRPr>
            </a:lvl2pPr>
            <a:lvl3pPr marL="709595" indent="0">
              <a:spcBef>
                <a:spcPts val="0"/>
              </a:spcBef>
              <a:buNone/>
              <a:defRPr sz="1200">
                <a:solidFill>
                  <a:srgbClr val="5F574F"/>
                </a:solidFill>
              </a:defRPr>
            </a:lvl3pPr>
            <a:lvl4pPr marL="1076298" indent="0">
              <a:spcBef>
                <a:spcPts val="0"/>
              </a:spcBef>
              <a:buNone/>
              <a:defRPr sz="1200">
                <a:solidFill>
                  <a:srgbClr val="5F574F"/>
                </a:solidFill>
              </a:defRPr>
            </a:lvl4pPr>
            <a:lvl5pPr marL="1608098" indent="0">
              <a:spcBef>
                <a:spcPts val="0"/>
              </a:spcBef>
              <a:buNone/>
              <a:defRPr sz="1200">
                <a:solidFill>
                  <a:srgbClr val="5F574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949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p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1B82BDE-45C7-3F4A-BAA0-FECE0FC11E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2808" y="1543952"/>
            <a:ext cx="6153587" cy="33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9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21ABF27-0FD3-CA40-9545-1F6713C447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0838" y="1494367"/>
            <a:ext cx="8061744" cy="4124953"/>
          </a:xfrm>
          <a:prstGeom prst="rect">
            <a:avLst/>
          </a:prstGeom>
        </p:spPr>
        <p:txBody>
          <a:bodyPr anchor="t" anchorCtr="0"/>
          <a:lstStyle>
            <a:lvl1pPr>
              <a:defRPr sz="1100">
                <a:solidFill>
                  <a:schemeClr val="bg1"/>
                </a:solidFill>
              </a:defRPr>
            </a:lvl1pPr>
            <a:lvl2pPr marL="171446" indent="-171446"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</a:defRPr>
            </a:lvl2pPr>
            <a:lvl3pPr marL="342892" indent="-288918">
              <a:buSzPct val="60000"/>
              <a:buFont typeface="Courier New" panose="02070309020205020404" pitchFamily="49" charset="0"/>
              <a:buChar char="o"/>
              <a:tabLst/>
              <a:defRPr sz="11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C85B2BB-A9D4-AF4D-B288-9CB10AEE5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278277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ock 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400B08A-8686-D044-A901-8415C58528FC}"/>
              </a:ext>
            </a:extLst>
          </p:cNvPr>
          <p:cNvSpPr txBox="1">
            <a:spLocks/>
          </p:cNvSpPr>
          <p:nvPr userDrawn="1"/>
        </p:nvSpPr>
        <p:spPr>
          <a:xfrm>
            <a:off x="1308848" y="0"/>
            <a:ext cx="7835153" cy="6858000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 algn="l" defTabSz="685800" rtl="0" eaLnBrk="1" latinLnBrk="0" hangingPunct="1">
              <a:lnSpc>
                <a:spcPts val="3120"/>
              </a:lnSpc>
              <a:spcBef>
                <a:spcPct val="0"/>
              </a:spcBef>
              <a:buNone/>
              <a:defRPr sz="2600" b="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0" i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3227471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22234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850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41899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86118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6226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220277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95742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25007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81848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532174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8498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76886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0060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89571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19125" y="1829155"/>
            <a:ext cx="8196528" cy="4189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932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79874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PD 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337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7" y="494063"/>
            <a:ext cx="1407329" cy="10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29213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section break o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26/04/2021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" t="369" r="76" b="325"/>
          <a:stretch/>
        </p:blipFill>
        <p:spPr>
          <a:xfrm>
            <a:off x="-42422" y="-735291"/>
            <a:ext cx="9253538" cy="7602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403" y="493200"/>
            <a:ext cx="1081388" cy="824612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-1" y="1674842"/>
            <a:ext cx="4564743" cy="2663369"/>
          </a:xfrm>
          <a:prstGeom prst="rect">
            <a:avLst/>
          </a:prstGeom>
          <a:solidFill>
            <a:srgbClr val="58595B">
              <a:alpha val="81000"/>
            </a:srgbClr>
          </a:solidFill>
        </p:spPr>
        <p:txBody>
          <a:bodyPr wrap="square" rtlCol="0">
            <a:normAutofit/>
          </a:bodyPr>
          <a:lstStyle/>
          <a:p>
            <a:endParaRPr lang="en-US" sz="1575" baseline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9196" y="1761568"/>
            <a:ext cx="4184204" cy="2299453"/>
          </a:xfrm>
        </p:spPr>
        <p:txBody>
          <a:bodyPr anchor="ctr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133839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639568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33251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9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4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rgbClr val="58595B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88893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2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2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56793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54099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64" y="6363946"/>
            <a:ext cx="589544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6046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4008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0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630070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5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22150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80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41684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076931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6"/>
            <a:ext cx="4629150" cy="4873625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845896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122843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315656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PD End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7" y="494063"/>
            <a:ext cx="1407329" cy="10699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26/04/2021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37187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5D2EB1-05D2-9642-AA80-54ADF3532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54" y="3110948"/>
            <a:ext cx="6844692" cy="37470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782DFB-2757-A342-B53B-E42154CA63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3813" y="258425"/>
            <a:ext cx="2257045" cy="2397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424205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1" y="446400"/>
            <a:ext cx="8161200" cy="9047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2"/>
          </p:nvPr>
        </p:nvSpPr>
        <p:spPr>
          <a:xfrm>
            <a:off x="457199" y="5159909"/>
            <a:ext cx="8161200" cy="180000"/>
          </a:xfrm>
          <a:prstGeom prst="rect">
            <a:avLst/>
          </a:prstGeom>
          <a:noFill/>
          <a:ln>
            <a:noFill/>
          </a:ln>
        </p:spPr>
        <p:txBody>
          <a:bodyPr vert="horz" lIns="90000" tIns="0" rIns="0" bIns="0" rtlCol="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75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Notes: further details here (or delete)</a:t>
            </a: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57199" y="5355145"/>
            <a:ext cx="8161200" cy="180000"/>
          </a:xfrm>
          <a:prstGeom prst="rect">
            <a:avLst/>
          </a:prstGeom>
          <a:noFill/>
          <a:ln>
            <a:noFill/>
          </a:ln>
        </p:spPr>
        <p:txBody>
          <a:bodyPr vert="horz" lIns="90000" tIns="0" rIns="0" bIns="0" rtlCol="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75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Source: details here (or delete)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240" y="5982786"/>
            <a:ext cx="432000" cy="215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>
            <a:lvl1pPr marL="0" algn="l" defTabSz="685800" rtl="0" eaLnBrk="1" latinLnBrk="0" hangingPunct="1">
              <a:defRPr lang="en-GB" sz="75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A5D3365-643E-416A-BD78-4DDB1A3949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2"/>
          </p:nvPr>
        </p:nvSpPr>
        <p:spPr>
          <a:xfrm>
            <a:off x="457200" y="1544646"/>
            <a:ext cx="8161338" cy="34305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001208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3102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5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61284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16059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58595B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67400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1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1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73194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304755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912414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4395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2" y="856802"/>
            <a:ext cx="7967663" cy="5270951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684951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9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7" y="539750"/>
            <a:ext cx="4233863" cy="560863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256082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9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353864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9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130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442094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72609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67600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ntity Name Placeholder"/>
          <p:cNvSpPr>
            <a:spLocks noGrp="1"/>
          </p:cNvSpPr>
          <p:nvPr>
            <p:ph type="ftr" sz="quarter" idx="3"/>
          </p:nvPr>
        </p:nvSpPr>
        <p:spPr>
          <a:xfrm>
            <a:off x="5765041" y="6449387"/>
            <a:ext cx="28956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algn="r"/>
            <a:r>
              <a:rPr lang="de-DE"/>
              <a:t>Hogan Lovells</a:t>
            </a:r>
          </a:p>
        </p:txBody>
      </p:sp>
      <p:sp>
        <p:nvSpPr>
          <p:cNvPr id="12" name="Slide Number"/>
          <p:cNvSpPr>
            <a:spLocks noGrp="1"/>
          </p:cNvSpPr>
          <p:nvPr>
            <p:ph type="sldNum" sz="quarter" idx="4"/>
          </p:nvPr>
        </p:nvSpPr>
        <p:spPr>
          <a:xfrm>
            <a:off x="8729443" y="6497908"/>
            <a:ext cx="252633" cy="184666"/>
          </a:xfrm>
          <a:prstGeom prst="rect">
            <a:avLst/>
          </a:prstGeom>
        </p:spPr>
        <p:txBody>
          <a:bodyPr vert="horz" wrap="none" lIns="0" tIns="45720" rIns="91440" bIns="45720" rtlCol="0" anchor="ctr">
            <a:spAutoFit/>
          </a:bodyPr>
          <a:lstStyle>
            <a:lvl1pPr algn="r">
              <a:defRPr sz="6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/>
              <a:t>|  </a:t>
            </a:r>
            <a:fld id="{6967D197-2218-4700-B211-63EF06F51A7E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Line under Title"/>
          <p:cNvCxnSpPr/>
          <p:nvPr userDrawn="1"/>
        </p:nvCxnSpPr>
        <p:spPr>
          <a:xfrm flipH="1">
            <a:off x="288000" y="980303"/>
            <a:ext cx="8568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"/>
          <p:cNvSpPr>
            <a:spLocks noGrp="1"/>
          </p:cNvSpPr>
          <p:nvPr>
            <p:ph sz="quarter" idx="12"/>
          </p:nvPr>
        </p:nvSpPr>
        <p:spPr>
          <a:xfrm>
            <a:off x="288000" y="1200001"/>
            <a:ext cx="8568000" cy="52504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15680"/>
      </p:ext>
    </p:extLst>
  </p:cSld>
  <p:clrMapOvr>
    <a:masterClrMapping/>
  </p:clrMapOvr>
  <p:transition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PD 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401"/>
            <a:ext cx="9144001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5050" y="-463437"/>
            <a:ext cx="3031024" cy="214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8235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section break o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26/04/2021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9" r="-26553"/>
          <a:stretch/>
        </p:blipFill>
        <p:spPr>
          <a:xfrm>
            <a:off x="-5806" y="-1527"/>
            <a:ext cx="12092445" cy="6992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93171" y="493201"/>
            <a:ext cx="1441850" cy="824612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-1" y="1524004"/>
            <a:ext cx="4564743" cy="2663369"/>
          </a:xfrm>
          <a:prstGeom prst="rect">
            <a:avLst/>
          </a:prstGeom>
          <a:solidFill>
            <a:srgbClr val="58595B">
              <a:alpha val="81000"/>
            </a:srgbClr>
          </a:solidFill>
        </p:spPr>
        <p:txBody>
          <a:bodyPr wrap="square" rtlCol="0">
            <a:normAutofit/>
          </a:bodyPr>
          <a:lstStyle/>
          <a:p>
            <a:endParaRPr lang="en-US" sz="2100" baseline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9196" y="1761559"/>
            <a:ext cx="4184204" cy="2299453"/>
          </a:xfrm>
        </p:spPr>
        <p:txBody>
          <a:bodyPr anchor="ctr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3348266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6331414"/>
            <a:ext cx="2057400" cy="365125"/>
          </a:xfrm>
        </p:spPr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109397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46279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58595B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254259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1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1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648828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7275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85249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956966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681086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2" y="856802"/>
            <a:ext cx="7967663" cy="5270951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80657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9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7" y="539750"/>
            <a:ext cx="4233863" cy="560863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474655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45867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566291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497136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58186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PD End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401"/>
            <a:ext cx="9144001" cy="685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5"/>
            <a:ext cx="1422302" cy="80913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26/04/2021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507958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16BF-4709-6548-ABB6-5166E449FD8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1ECE-466C-9441-80B6-C9486A7F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335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047319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16BF-4709-6548-ABB6-5166E449FD8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1ECE-466C-9441-80B6-C9486A7F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25706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16BF-4709-6548-ABB6-5166E449FD8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1ECE-466C-9441-80B6-C9486A7F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58434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16BF-4709-6548-ABB6-5166E449FD8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1ECE-466C-9441-80B6-C9486A7F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69573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16BF-4709-6548-ABB6-5166E449FD8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1ECE-466C-9441-80B6-C9486A7F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60018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16BF-4709-6548-ABB6-5166E449FD8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1ECE-466C-9441-80B6-C9486A7F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83428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16BF-4709-6548-ABB6-5166E449FD8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1ECE-466C-9441-80B6-C9486A7F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90038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16BF-4709-6548-ABB6-5166E449FD8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1ECE-466C-9441-80B6-C9486A7F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85006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16BF-4709-6548-ABB6-5166E449FD8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1ECE-466C-9441-80B6-C9486A7F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97119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16BF-4709-6548-ABB6-5166E449FD8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1ECE-466C-9441-80B6-C9486A7F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01550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16BF-4709-6548-ABB6-5166E449FD8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1ECE-466C-9441-80B6-C9486A7F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01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2976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C642-33EE-4190-B9E4-16D3B290B288}" type="datetime1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©Rosalind Searle April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F9FA-3BE9-4B71-9A45-185D5157F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837774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5D5F-0AD1-4009-831B-F042A33532D4}" type="datetime1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©Rosalind Searle April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F9FA-3BE9-4B71-9A45-185D5157F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147743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95C3-AD87-4482-AADB-142E8D56D0DD}" type="datetime1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©Rosalind Searle April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F9FA-3BE9-4B71-9A45-185D5157F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19270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E55F-5359-4A10-84A6-0F8068DEAE3D}" type="datetime1">
              <a:rPr lang="en-GB" smtClean="0"/>
              <a:t>26/04/2021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©Rosalind Searle April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F9FA-3BE9-4B71-9A45-185D5157F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67088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C3E6-866D-46EE-81D5-18EA98C2F4F8}" type="datetime1">
              <a:rPr lang="en-GB" smtClean="0"/>
              <a:t>26/04/2021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©Rosalind Searle April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F9FA-3BE9-4B71-9A45-185D5157F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48230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D16F-A9F3-491B-B8DC-FB3719488B8E}" type="datetime1">
              <a:rPr lang="en-GB" smtClean="0"/>
              <a:t>26/04/2021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©Rosalind Searle April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F9FA-3BE9-4B71-9A45-185D5157F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32534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EAB8-C60A-4FE0-A233-02A1E4213DAF}" type="datetime1">
              <a:rPr lang="en-GB" smtClean="0"/>
              <a:t>26/04/2021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©Rosalind Searle April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F9FA-3BE9-4B71-9A45-185D5157F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498430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FB726-EAD8-4E52-87FE-02936EB23E19}" type="datetime1">
              <a:rPr lang="en-GB" smtClean="0"/>
              <a:t>26/04/2021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©Rosalind Searle April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F9FA-3BE9-4B71-9A45-185D5157F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919595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070A-E7F1-4C12-A823-213BF06C5CC0}" type="datetime1">
              <a:rPr lang="en-GB" smtClean="0"/>
              <a:t>26/04/2021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©Rosalind Searle April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F9FA-3BE9-4B71-9A45-185D5157F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285287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7A20-9F0B-4637-A3DB-261115AB7553}" type="datetime1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©Rosalind Searle April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F9FA-3BE9-4B71-9A45-185D5157F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651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9235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ntity Name Placeholder"/>
          <p:cNvSpPr>
            <a:spLocks noGrp="1"/>
          </p:cNvSpPr>
          <p:nvPr>
            <p:ph type="ftr" sz="quarter" idx="3"/>
          </p:nvPr>
        </p:nvSpPr>
        <p:spPr>
          <a:xfrm>
            <a:off x="5765041" y="6449387"/>
            <a:ext cx="28956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algn="r"/>
            <a:r>
              <a:rPr lang="de-DE"/>
              <a:t>Hogan Lovells</a:t>
            </a:r>
          </a:p>
        </p:txBody>
      </p:sp>
      <p:sp>
        <p:nvSpPr>
          <p:cNvPr id="12" name="Slide Number"/>
          <p:cNvSpPr>
            <a:spLocks noGrp="1"/>
          </p:cNvSpPr>
          <p:nvPr>
            <p:ph type="sldNum" sz="quarter" idx="4"/>
          </p:nvPr>
        </p:nvSpPr>
        <p:spPr>
          <a:xfrm>
            <a:off x="8676542" y="6482519"/>
            <a:ext cx="305532" cy="215444"/>
          </a:xfrm>
          <a:prstGeom prst="rect">
            <a:avLst/>
          </a:prstGeom>
        </p:spPr>
        <p:txBody>
          <a:bodyPr vert="horz" wrap="none" lIns="0" tIns="45720" rIns="91440" bIns="45720" rtlCol="0" anchor="ctr">
            <a:spAutoFit/>
          </a:bodyPr>
          <a:lstStyle>
            <a:lvl1pPr algn="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/>
              <a:t>|  </a:t>
            </a:r>
            <a:fld id="{6967D197-2218-4700-B211-63EF06F51A7E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Line under Title"/>
          <p:cNvCxnSpPr/>
          <p:nvPr userDrawn="1"/>
        </p:nvCxnSpPr>
        <p:spPr>
          <a:xfrm flipH="1">
            <a:off x="288000" y="980303"/>
            <a:ext cx="8568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"/>
          <p:cNvSpPr>
            <a:spLocks noGrp="1"/>
          </p:cNvSpPr>
          <p:nvPr>
            <p:ph sz="quarter" idx="12"/>
          </p:nvPr>
        </p:nvSpPr>
        <p:spPr>
          <a:xfrm>
            <a:off x="288000" y="1200000"/>
            <a:ext cx="8568000" cy="52504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972272"/>
      </p:ext>
    </p:extLst>
  </p:cSld>
  <p:clrMapOvr>
    <a:masterClrMapping/>
  </p:clrMapOvr>
  <p:transition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9E07-7307-4134-8DDF-E386B3249844}" type="datetime1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©Rosalind Searle April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F9FA-3BE9-4B71-9A45-185D5157F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678970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5AEC-D2E4-412A-9503-88D504C8751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26/04/2021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©Rosalind Searle April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16C3-A9BD-4E23-A5E2-452FCD1CE7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966561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ECE3-FDC3-4A89-BB37-EAB1507A5B0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26/04/2021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©Rosalind Searle April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1016-21CD-460F-AFAE-D4C767BA5F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066770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BF0C-4386-43CB-8C7A-60EE18E3EF7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26/04/2021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©Rosalind Searle April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034F-6198-4775-8C64-547E0D7E83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715938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7579-66E8-4D29-99C8-2A4B24CFA52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26/04/2021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©Rosalind Searle April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C91D-7EE8-45BC-81C5-05C5039D37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2409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31FA-6618-4B79-931B-B00278C5016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26/04/2021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©Rosalind Searle April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DDE01-7641-4AC3-AFD3-417C36059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70628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CA60-6672-4FC7-A73D-87DF8DFF138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26/04/2021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©Rosalind Searle April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B2C2E-4F54-4257-A5E9-38E993D3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740832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4FF4-5DDB-4384-AF08-670F848820D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26/04/2021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©Rosalind Searle April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EB9F-FBE2-4A67-9562-CDA0BD61FE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735067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F4C9-8AB7-4329-A255-DD9387D7403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26/04/2021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©Rosalind Searle April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A403-06C1-473B-B0D1-A6B1FBA73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936790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D83D-5CE7-47A0-89B8-6BF224997DE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26/04/2021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©Rosalind Searle April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E3B43-23FF-4C47-9EA6-E68E53CECB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251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32381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14A9-E010-4375-A618-CABA3F15769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26/04/2021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©Rosalind Searle April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49F5-C382-4825-A002-EEAD815D50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674402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B16B-D8FD-4EC9-B577-AA3305121FF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26/04/2021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©Rosalind Searle April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95AA-4AED-4B9D-BD4A-5C938FDD75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490879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158A3-87D3-48CA-B4B5-3D5BDD5F6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9B4550-CBBF-4394-A868-8A7B389B7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B142A-8683-4247-A9F8-7F979D340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E2A3-A792-454D-84D6-B5BF97C892BB}" type="datetime1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C6DAC-DEF1-4B5E-AE80-940C40C3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©Rosalind Searle April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DC42F-DDCD-4ECA-B4B2-39804EE80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694A-CE06-42EF-9D84-9AB6ECC419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705656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F7431-87B2-4874-BD9E-0ADE5A01B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351FF-0368-490E-B509-88180A8C1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C3A4B-9684-45E0-90B1-5670645B3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DDB7-4CB0-4735-ABF4-7B755AEF062D}" type="datetime1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B0FE1-1560-48BD-AEFA-6FCFD6B34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©Rosalind Searle April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1E130-A0FB-4BB2-A25E-E4B2C30D0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694A-CE06-42EF-9D84-9AB6ECC419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313812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FF5AF-2D21-4AB6-99BC-5EBD6196A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EC065-2B6C-4C1B-B53F-43E75F08A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A4E9E-6653-4801-AD43-1B00365E2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4C6E9-6D4A-4472-AE7D-BD870C87C850}" type="datetime1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C3057-4E4C-4716-8843-39424C268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©Rosalind Searle April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6C17B-CB45-45B4-A527-CDDCBD36C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694A-CE06-42EF-9D84-9AB6ECC419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021562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A451A-DA39-407C-9DB9-846F9DD80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89B7F-E279-4AD0-8594-4834F7147B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9F3839-19B4-41A0-92E5-C6B1003FEB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C2FC74-F5EE-4993-9F5A-83A95A1A4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BAE3A-351B-4DD4-A8D7-0B2119275E85}" type="datetime1">
              <a:rPr lang="en-GB" smtClean="0"/>
              <a:t>26/04/2021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8E73DA-11A5-4565-899D-A57A7952F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©Rosalind Searle April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1AAF68-09B1-473F-A37A-A022097D4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694A-CE06-42EF-9D84-9AB6ECC419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954587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D1B1B-97D8-42EC-88C6-8C066AD72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97B85-0BD0-40C4-AF95-B4FE86475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7E1160-E3DD-4734-B6E7-1170517B6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2BFA16-E9D0-46D7-858A-4512A96BC2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342278-2C62-4338-9A8A-2578FA31BF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7A39D3-F089-46B4-801F-C48C4D4FE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9876-2A71-4E83-B14B-B9BEC0F2EC22}" type="datetime1">
              <a:rPr lang="en-GB" smtClean="0"/>
              <a:t>26/04/2021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F73E91-175D-41D9-91BB-CEBE5E751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©Rosalind Searle April 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17EBA1-C0B2-4D80-B9B5-7A42C2559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694A-CE06-42EF-9D84-9AB6ECC419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772298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CFC14-6102-490D-AA53-AB9F0C19C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2F5CA6-2ABD-4880-AD59-A816AE31A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62B8-A3A7-4253-9839-5B6102245932}" type="datetime1">
              <a:rPr lang="en-GB" smtClean="0"/>
              <a:t>26/04/2021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839165-3489-43DF-8B83-4D4A135B4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©Rosalind Searle April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A7F7A-CDDE-4EC9-B817-B0B9624A4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694A-CE06-42EF-9D84-9AB6ECC419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711915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9F9D0A-2C66-4173-8506-FEEAA4E04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9383-2FAE-441C-8314-E4CD5786EF09}" type="datetime1">
              <a:rPr lang="en-GB" smtClean="0"/>
              <a:t>26/04/2021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405853-8507-4E64-A18C-C3851FEA4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©Rosalind Searle April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ABCDA-93C8-40A4-BC01-6E23436C9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694A-CE06-42EF-9D84-9AB6ECC419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57827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D532E-4529-42FD-A6B0-90A55DC62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B2C6B-1A14-46D1-9846-6C51F1350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C20056-9447-4D35-8EAA-639D03C54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0A7CD6-BF6D-4966-9B80-0ABCDD930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D2024-6F48-4FFE-A115-0B4AC78F59C5}" type="datetime1">
              <a:rPr lang="en-GB" smtClean="0"/>
              <a:t>26/04/2021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BCFB25-798C-41B7-B9A9-0AD351DE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©Rosalind Searle April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D782F-AEE5-4DEA-A4B6-D7D6DE111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694A-CE06-42EF-9D84-9AB6ECC419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2388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765936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6BFA2-A858-4AC0-98B5-290C76029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DE1B56-C9EF-4DC0-B172-277CE5CADC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20B2E7-5E9D-4050-820B-35D9CDCA75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F7DD06-A6AE-4C40-A91C-489D6A9EC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82DF-7621-49BE-B726-6EB23F432E6B}" type="datetime1">
              <a:rPr lang="en-GB" smtClean="0"/>
              <a:t>26/04/2021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F9150A-569A-40F7-983F-78D7B7252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©Rosalind Searle April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B7E75C-FDFF-4639-9022-A494FDFBB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694A-CE06-42EF-9D84-9AB6ECC419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706525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CDFDB-9EE7-414A-9799-C874A0520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D2C6D3-95B5-4E5F-9AE4-E161349AA6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80AC4-97D3-404D-A786-60FF56E41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61F6-0341-4232-8E9E-0B0B5C657BA0}" type="datetime1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62EF6-04DA-4ED1-BB7B-36EF0B6E1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©Rosalind Searle April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67736-DE53-4555-B9F8-03A1E336C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694A-CE06-42EF-9D84-9AB6ECC419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287919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835AAC-30DB-4E85-A256-A20D1115D0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BBD8BF-8889-4AEC-9596-A46B869535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C6490-45EC-4452-B86D-649F6A35C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A789-7EDA-4832-BE79-3A87C0DB39CD}" type="datetime1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8CA89-E4C6-4A8E-A444-F9CDDE733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©Rosalind Searle April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31B6A-C8B8-48E9-A361-28B4578F8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694A-CE06-42EF-9D84-9AB6ECC419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127846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D3891-1378-452C-B61A-0698B2AD6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133546-0297-489B-B2EB-FC36539BFF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22221-2732-4288-B22F-44FC23DDC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4D6F-04AF-47A6-B64E-5DBA5A8976E3}" type="datetime1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5C1F6-48FF-470C-9D09-9564917B9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©Rosalind Searle April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1601F-B953-4A4A-AE36-D9CE157B2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5514-102B-4460-8443-5EC93C232E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253049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92CEB-B545-465C-A53F-A814E64F9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F455E-902D-4F0F-B389-04367230A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AA941-1B90-4245-990D-46141339E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CE54-2E24-40BE-8843-6703EF8EA090}" type="datetime1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6D1CD-3BDC-4800-9685-F9F97CC38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©Rosalind Searle April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CA32D-B5E2-4D12-919C-849643ACD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5514-102B-4460-8443-5EC93C232E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688127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88E42-74B4-42C7-9041-B6D1D979C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C63DD-81EB-4D9C-A7D7-0181DE10B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3694B-E4DD-4B04-B284-01FDDF7D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A9A0-2107-4984-8440-1291CBF48895}" type="datetime1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4EBF0-7D5D-4EEC-B498-B659EA289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©Rosalind Searle April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9163C-9609-4DB1-9116-7E1FFFA1F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5514-102B-4460-8443-5EC93C232E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605636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BF9AC-71AD-4E9D-A05A-F9592F8A0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BA059-55F3-45B8-B08A-247C8E7DC2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6AF0E5-18FA-4299-B841-E53A8B720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C9F38-444E-49BA-826E-60E86F3FD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5B20-F5AC-4AF9-85B4-E702BDE6942E}" type="datetime1">
              <a:rPr lang="en-GB" smtClean="0"/>
              <a:t>26/04/2021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640C0B-2CD5-4C69-812D-1EF393C8C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©Rosalind Searle April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1527BF-FC60-441E-9EAC-7F0FFC526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5514-102B-4460-8443-5EC93C232E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070225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9443F-121C-468C-B1EF-49B0723CC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65CBC8-8293-44F3-900D-6578C84D2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954801-8619-454B-B9BF-E8EA5147E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1BDD5E-78EE-4D4C-985A-76789363FB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3342A-3DD1-4894-B8FE-F0FA0B3A4A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35CFE3-D025-4679-9836-A2EF60150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C615-18B4-4C9B-BF85-F84CE5837E0A}" type="datetime1">
              <a:rPr lang="en-GB" smtClean="0"/>
              <a:t>26/04/2021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281D99-5B85-495C-BF30-BF9E00947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©Rosalind Searle April 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05A306-F370-4200-804A-E540D062C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5514-102B-4460-8443-5EC93C232E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326644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CCC92-B941-404D-ADC3-8369B0F99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F9C75F-73AA-4CB8-A12F-A37051B6D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4DD1-1F59-4F3D-B0C3-0723B77464F0}" type="datetime1">
              <a:rPr lang="en-GB" smtClean="0"/>
              <a:t>26/04/2021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9008E4-B294-4A56-ABC1-C44189AA0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©Rosalind Searle April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266178-4935-4B1E-9DB4-236208B27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5514-102B-4460-8443-5EC93C232E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517329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B1A4C5-22D9-4618-A553-3AEF754FE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8212-AA6B-4724-B5C2-A0944365A7FF}" type="datetime1">
              <a:rPr lang="en-GB" smtClean="0"/>
              <a:t>26/04/2021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9B8E4D-2089-4D70-9814-1EAAE342E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©Rosalind Searle April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7CBCAB-DA10-4376-9D83-414ADAFAB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5514-102B-4460-8443-5EC93C232E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6891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784339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21C18-C592-4BCC-8CDF-31DBF3367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0E3D7-4CB9-498B-A708-E2A98BD2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529EEE-BD30-49C2-B644-24203C7E94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D9DD07-98D5-4DA3-995A-6A180F69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542A-E457-47FF-AA4F-8D68076735BE}" type="datetime1">
              <a:rPr lang="en-GB" smtClean="0"/>
              <a:t>26/04/2021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92D8C1-E441-42C0-93D5-8B4F8DE24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©Rosalind Searle April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4385C-07A6-4EAC-BE54-F9F4B025C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5514-102B-4460-8443-5EC93C232E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733880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570A3-D6C9-4318-BFA3-FE6007E04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61FFBD-1A53-481F-A905-A57ADA8ABB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BA5EBE-D64E-46B1-B589-D1CBDE87B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8DFF2B-86F8-4CBB-90E4-D5E0AE783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4AC7C-B88F-497D-A1C2-8993978F7E52}" type="datetime1">
              <a:rPr lang="en-GB" smtClean="0"/>
              <a:t>26/04/2021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F591F-91D9-4A29-B404-2D274D0A4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©Rosalind Searle April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3ED302-63A3-4905-80C1-20612133E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5514-102B-4460-8443-5EC93C232E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028017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F073-616F-4401-977B-8512BB3E4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738143-50C5-4FDD-B985-319F1F28FF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63837-2A97-4ADC-8544-D3298731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B4DDA-F21A-48F1-94D1-C5B5209CCA94}" type="datetime1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2937C-45DC-4E9C-843F-AAB911582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©Rosalind Searle April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CC082-0496-467B-91AE-5D4F42807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5514-102B-4460-8443-5EC93C232E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831048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CE90C5-44F7-4329-937B-8159D40953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D9CE06-31BA-4D49-83C2-1BCBBF71AF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FE63D-3D75-478F-9724-99936EC4A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40FB-2980-40F8-9E85-AC38CFC5AA7C}" type="datetime1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A5AE4-64A8-479A-B6AB-6D5B578D8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©Rosalind Searle April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6BAC3-82D8-4EBA-921D-6BDE53CF2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5514-102B-4460-8443-5EC93C232E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981232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6CB3-8547-5041-8461-31E3111349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43FF-73FE-AF46-BC3C-E834D04FCB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246500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6CB3-8547-5041-8461-31E3111349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43FF-73FE-AF46-BC3C-E834D04FCB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68115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6CB3-8547-5041-8461-31E3111349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43FF-73FE-AF46-BC3C-E834D04FCB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30870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6CB3-8547-5041-8461-31E3111349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43FF-73FE-AF46-BC3C-E834D04FCB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374724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6CB3-8547-5041-8461-31E3111349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43FF-73FE-AF46-BC3C-E834D04FCB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773555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6CB3-8547-5041-8461-31E3111349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43FF-73FE-AF46-BC3C-E834D04FCB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7485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890737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6CB3-8547-5041-8461-31E3111349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43FF-73FE-AF46-BC3C-E834D04FCB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15699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6CB3-8547-5041-8461-31E3111349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43FF-73FE-AF46-BC3C-E834D04FCB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320991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6CB3-8547-5041-8461-31E3111349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43FF-73FE-AF46-BC3C-E834D04FCB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580062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6CB3-8547-5041-8461-31E3111349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43FF-73FE-AF46-BC3C-E834D04FCB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339219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6CB3-8547-5041-8461-31E3111349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43FF-73FE-AF46-BC3C-E834D04FCB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24000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16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0397"/>
            <a:ext cx="8229600" cy="32378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347873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733858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3" y="23367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8827414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06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8302"/>
            <a:ext cx="4038600" cy="32499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8302"/>
            <a:ext cx="4038600" cy="32499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7554676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06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3689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93452"/>
            <a:ext cx="4040188" cy="262693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353689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993452"/>
            <a:ext cx="4041775" cy="262693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906445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06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8187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925426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1524325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80342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443199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209526"/>
            <a:ext cx="3008313" cy="3495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0931772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3835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57200" y="139458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300"/>
              </a:spcAft>
              <a:defRPr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533884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35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458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xfrm>
            <a:off x="469295" y="628378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F89A6CB3-8547-5041-8461-31E311134943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8378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8378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E45E43FF-73FE-AF46-BC3C-E834D04FCB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593965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2"/>
            <a:ext cx="3008313" cy="100904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08002"/>
            <a:ext cx="5111750" cy="56181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9295" y="628378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F89A6CB3-8547-5041-8461-31E311134943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8378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8378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E45E43FF-73FE-AF46-BC3C-E834D04FCB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52421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718" y="5223927"/>
            <a:ext cx="6649737" cy="40684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3811" y="612776"/>
            <a:ext cx="8190894" cy="42737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718" y="5681810"/>
            <a:ext cx="6649737" cy="577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354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B04D4-31A6-574E-B4D4-B4C9850CC3A2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35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354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C2B93-3BB2-214A-A6E8-319C6317F8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90558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04D4-31A6-574E-B4D4-B4C9850CC3A2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2B93-3BB2-214A-A6E8-319C6317F8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50449"/>
            <a:ext cx="8229600" cy="8381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979745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95906"/>
            <a:ext cx="4038600" cy="56302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95909"/>
            <a:ext cx="4038600" cy="56302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04D4-31A6-574E-B4D4-B4C9850CC3A2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2B93-3BB2-214A-A6E8-319C6317F8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0532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4463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9617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0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7649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5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014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3413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2412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059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2865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0313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331480"/>
            <a:ext cx="1422000" cy="48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250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819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331480"/>
            <a:ext cx="1422000" cy="48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517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8100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6630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30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6788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3020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0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5409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es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5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2451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309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1621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1823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5811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3713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1518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683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5750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8784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1268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9053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6952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0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2284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5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2663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8479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7711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5778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01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9057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ntity Name Placeholder"/>
          <p:cNvSpPr>
            <a:spLocks noGrp="1"/>
          </p:cNvSpPr>
          <p:nvPr>
            <p:ph type="ftr" sz="quarter" idx="3"/>
          </p:nvPr>
        </p:nvSpPr>
        <p:spPr>
          <a:xfrm>
            <a:off x="5765041" y="6449387"/>
            <a:ext cx="28956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algn="r"/>
            <a:r>
              <a:rPr lang="de-DE"/>
              <a:t>Hogan Lovells</a:t>
            </a:r>
          </a:p>
        </p:txBody>
      </p:sp>
      <p:sp>
        <p:nvSpPr>
          <p:cNvPr id="12" name="Slide Number"/>
          <p:cNvSpPr>
            <a:spLocks noGrp="1"/>
          </p:cNvSpPr>
          <p:nvPr>
            <p:ph type="sldNum" sz="quarter" idx="4"/>
          </p:nvPr>
        </p:nvSpPr>
        <p:spPr>
          <a:xfrm>
            <a:off x="8676542" y="6482519"/>
            <a:ext cx="305532" cy="215444"/>
          </a:xfrm>
          <a:prstGeom prst="rect">
            <a:avLst/>
          </a:prstGeom>
        </p:spPr>
        <p:txBody>
          <a:bodyPr vert="horz" wrap="none" lIns="0" tIns="45720" rIns="91440" bIns="45720" rtlCol="0" anchor="ctr">
            <a:spAutoFit/>
          </a:bodyPr>
          <a:lstStyle>
            <a:lvl1pPr algn="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/>
              <a:t>|  </a:t>
            </a:r>
            <a:fld id="{6967D197-2218-4700-B211-63EF06F51A7E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Line under Title"/>
          <p:cNvCxnSpPr/>
          <p:nvPr userDrawn="1"/>
        </p:nvCxnSpPr>
        <p:spPr>
          <a:xfrm flipH="1">
            <a:off x="288000" y="980303"/>
            <a:ext cx="8568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"/>
          <p:cNvSpPr>
            <a:spLocks noGrp="1"/>
          </p:cNvSpPr>
          <p:nvPr>
            <p:ph sz="quarter" idx="12"/>
          </p:nvPr>
        </p:nvSpPr>
        <p:spPr>
          <a:xfrm>
            <a:off x="288000" y="1200000"/>
            <a:ext cx="8568000" cy="52504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822904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PD 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3"/>
            <a:ext cx="1407329" cy="10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559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section break o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26/04/2021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" t="369" r="76" b="325"/>
          <a:stretch/>
        </p:blipFill>
        <p:spPr>
          <a:xfrm>
            <a:off x="-42422" y="-735291"/>
            <a:ext cx="9253538" cy="7602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403" y="493200"/>
            <a:ext cx="1081388" cy="824612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-1" y="1674834"/>
            <a:ext cx="4564743" cy="2663369"/>
          </a:xfrm>
          <a:prstGeom prst="rect">
            <a:avLst/>
          </a:prstGeom>
          <a:solidFill>
            <a:srgbClr val="58595B">
              <a:alpha val="81000"/>
            </a:srgbClr>
          </a:solidFill>
        </p:spPr>
        <p:txBody>
          <a:bodyPr wrap="square" rtlCol="0">
            <a:normAutofit/>
          </a:bodyPr>
          <a:lstStyle/>
          <a:p>
            <a:endParaRPr lang="en-US" sz="2100" baseline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9196" y="1761560"/>
            <a:ext cx="4184204" cy="2299453"/>
          </a:xfrm>
        </p:spPr>
        <p:txBody>
          <a:bodyPr anchor="ctr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72567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1576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8982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58595B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679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2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2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1012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5923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63" y="6363946"/>
            <a:ext cx="589544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974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821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0878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1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1261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6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6131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348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8327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0925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10435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PD End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3"/>
            <a:ext cx="1407329" cy="10699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26/04/2021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197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5D2EB1-05D2-9642-AA80-54ADF3532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54" y="3110948"/>
            <a:ext cx="6844692" cy="37470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782DFB-2757-A342-B53B-E42154CA63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3809" y="258417"/>
            <a:ext cx="2257045" cy="2397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14115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1" y="446400"/>
            <a:ext cx="8161200" cy="9047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2"/>
          </p:nvPr>
        </p:nvSpPr>
        <p:spPr>
          <a:xfrm>
            <a:off x="457199" y="5159909"/>
            <a:ext cx="8161200" cy="180000"/>
          </a:xfrm>
          <a:prstGeom prst="rect">
            <a:avLst/>
          </a:prstGeom>
          <a:noFill/>
          <a:ln>
            <a:noFill/>
          </a:ln>
        </p:spPr>
        <p:txBody>
          <a:bodyPr vert="horz" lIns="9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0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Notes: further details here (or delete)</a:t>
            </a: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57199" y="5355145"/>
            <a:ext cx="8161200" cy="180000"/>
          </a:xfrm>
          <a:prstGeom prst="rect">
            <a:avLst/>
          </a:prstGeom>
          <a:noFill/>
          <a:ln>
            <a:noFill/>
          </a:ln>
        </p:spPr>
        <p:txBody>
          <a:bodyPr vert="horz" lIns="9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0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Source: details here (or delete)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240" y="5982786"/>
            <a:ext cx="432000" cy="215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>
            <a:lvl1pPr marL="0" algn="l" defTabSz="914400" rtl="0" eaLnBrk="1" latinLnBrk="0" hangingPunct="1">
              <a:defRPr lang="en-GB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A5D3365-643E-416A-BD78-4DDB1A3949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2"/>
          </p:nvPr>
        </p:nvSpPr>
        <p:spPr>
          <a:xfrm>
            <a:off x="457200" y="1544638"/>
            <a:ext cx="8161338" cy="34305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11248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975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26/04/2021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0364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35111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19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26/04/2021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0515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26/04/2021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44459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26/04/2021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26269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26/04/2021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92257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26/04/2021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93648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26/04/2021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91531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28556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42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4" Type="http://schemas.openxmlformats.org/officeDocument/2006/relationships/image" Target="../media/image34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7.xml"/><Relationship Id="rId18" Type="http://schemas.openxmlformats.org/officeDocument/2006/relationships/image" Target="../media/image35.png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146.xml"/><Relationship Id="rId16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54.xml"/><Relationship Id="rId19" Type="http://schemas.openxmlformats.org/officeDocument/2006/relationships/image" Target="../media/image36.jpeg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slideLayout" Target="../slideLayouts/slideLayout15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slideLayout" Target="../slideLayouts/slideLayout173.xml"/><Relationship Id="rId18" Type="http://schemas.openxmlformats.org/officeDocument/2006/relationships/image" Target="../media/image39.png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slideLayout" Target="../slideLayouts/slideLayout172.xml"/><Relationship Id="rId17" Type="http://schemas.openxmlformats.org/officeDocument/2006/relationships/theme" Target="../theme/theme14.xml"/><Relationship Id="rId2" Type="http://schemas.openxmlformats.org/officeDocument/2006/relationships/slideLayout" Target="../slideLayouts/slideLayout162.xml"/><Relationship Id="rId16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5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70.xml"/><Relationship Id="rId19" Type="http://schemas.openxmlformats.org/officeDocument/2006/relationships/image" Target="../media/image40.jpeg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Relationship Id="rId14" Type="http://schemas.openxmlformats.org/officeDocument/2006/relationships/slideLayout" Target="../slideLayouts/slideLayout17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image" Target="../media/image43.png"/><Relationship Id="rId5" Type="http://schemas.openxmlformats.org/officeDocument/2006/relationships/theme" Target="../theme/theme15.xml"/><Relationship Id="rId4" Type="http://schemas.openxmlformats.org/officeDocument/2006/relationships/slideLayout" Target="../slideLayouts/slideLayout180.xml"/></Relationships>
</file>

<file path=ppt/slideMasters/_rels/slideMaster1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3.xml"/><Relationship Id="rId18" Type="http://schemas.openxmlformats.org/officeDocument/2006/relationships/slideLayout" Target="../slideLayouts/slideLayout198.xml"/><Relationship Id="rId26" Type="http://schemas.openxmlformats.org/officeDocument/2006/relationships/slideLayout" Target="../slideLayouts/slideLayout206.xml"/><Relationship Id="rId39" Type="http://schemas.openxmlformats.org/officeDocument/2006/relationships/image" Target="../media/image48.png"/><Relationship Id="rId21" Type="http://schemas.openxmlformats.org/officeDocument/2006/relationships/slideLayout" Target="../slideLayouts/slideLayout201.xml"/><Relationship Id="rId34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17" Type="http://schemas.openxmlformats.org/officeDocument/2006/relationships/slideLayout" Target="../slideLayouts/slideLayout197.xml"/><Relationship Id="rId25" Type="http://schemas.openxmlformats.org/officeDocument/2006/relationships/slideLayout" Target="../slideLayouts/slideLayout205.xml"/><Relationship Id="rId33" Type="http://schemas.openxmlformats.org/officeDocument/2006/relationships/slideLayout" Target="../slideLayouts/slideLayout213.xml"/><Relationship Id="rId38" Type="http://schemas.openxmlformats.org/officeDocument/2006/relationships/theme" Target="../theme/theme16.xml"/><Relationship Id="rId2" Type="http://schemas.openxmlformats.org/officeDocument/2006/relationships/slideLayout" Target="../slideLayouts/slideLayout182.xml"/><Relationship Id="rId16" Type="http://schemas.openxmlformats.org/officeDocument/2006/relationships/slideLayout" Target="../slideLayouts/slideLayout196.xml"/><Relationship Id="rId20" Type="http://schemas.openxmlformats.org/officeDocument/2006/relationships/slideLayout" Target="../slideLayouts/slideLayout200.xml"/><Relationship Id="rId29" Type="http://schemas.openxmlformats.org/officeDocument/2006/relationships/slideLayout" Target="../slideLayouts/slideLayout209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24" Type="http://schemas.openxmlformats.org/officeDocument/2006/relationships/slideLayout" Target="../slideLayouts/slideLayout204.xml"/><Relationship Id="rId32" Type="http://schemas.openxmlformats.org/officeDocument/2006/relationships/slideLayout" Target="../slideLayouts/slideLayout212.xml"/><Relationship Id="rId37" Type="http://schemas.openxmlformats.org/officeDocument/2006/relationships/slideLayout" Target="../slideLayouts/slideLayout217.xml"/><Relationship Id="rId5" Type="http://schemas.openxmlformats.org/officeDocument/2006/relationships/slideLayout" Target="../slideLayouts/slideLayout185.xml"/><Relationship Id="rId15" Type="http://schemas.openxmlformats.org/officeDocument/2006/relationships/slideLayout" Target="../slideLayouts/slideLayout195.xml"/><Relationship Id="rId23" Type="http://schemas.openxmlformats.org/officeDocument/2006/relationships/slideLayout" Target="../slideLayouts/slideLayout203.xml"/><Relationship Id="rId28" Type="http://schemas.openxmlformats.org/officeDocument/2006/relationships/slideLayout" Target="../slideLayouts/slideLayout208.xml"/><Relationship Id="rId36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190.xml"/><Relationship Id="rId19" Type="http://schemas.openxmlformats.org/officeDocument/2006/relationships/slideLayout" Target="../slideLayouts/slideLayout199.xml"/><Relationship Id="rId31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slideLayout" Target="../slideLayouts/slideLayout194.xml"/><Relationship Id="rId22" Type="http://schemas.openxmlformats.org/officeDocument/2006/relationships/slideLayout" Target="../slideLayouts/slideLayout202.xml"/><Relationship Id="rId27" Type="http://schemas.openxmlformats.org/officeDocument/2006/relationships/slideLayout" Target="../slideLayouts/slideLayout207.xml"/><Relationship Id="rId30" Type="http://schemas.openxmlformats.org/officeDocument/2006/relationships/slideLayout" Target="../slideLayouts/slideLayout210.xml"/><Relationship Id="rId35" Type="http://schemas.openxmlformats.org/officeDocument/2006/relationships/slideLayout" Target="../slideLayouts/slideLayout215.xml"/><Relationship Id="rId8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83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5.xml"/><Relationship Id="rId13" Type="http://schemas.openxmlformats.org/officeDocument/2006/relationships/slideLayout" Target="../slideLayouts/slideLayout230.xml"/><Relationship Id="rId3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4.xml"/><Relationship Id="rId12" Type="http://schemas.openxmlformats.org/officeDocument/2006/relationships/slideLayout" Target="../slideLayouts/slideLayout229.xml"/><Relationship Id="rId2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11" Type="http://schemas.openxmlformats.org/officeDocument/2006/relationships/slideLayout" Target="../slideLayouts/slideLayout228.xml"/><Relationship Id="rId5" Type="http://schemas.openxmlformats.org/officeDocument/2006/relationships/slideLayout" Target="../slideLayouts/slideLayout222.xml"/><Relationship Id="rId15" Type="http://schemas.openxmlformats.org/officeDocument/2006/relationships/image" Target="../media/image56.tiff"/><Relationship Id="rId10" Type="http://schemas.openxmlformats.org/officeDocument/2006/relationships/slideLayout" Target="../slideLayouts/slideLayout227.xml"/><Relationship Id="rId4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6.xml"/><Relationship Id="rId1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8.xml"/><Relationship Id="rId13" Type="http://schemas.openxmlformats.org/officeDocument/2006/relationships/slideLayout" Target="../slideLayouts/slideLayout243.xml"/><Relationship Id="rId18" Type="http://schemas.openxmlformats.org/officeDocument/2006/relationships/slideLayout" Target="../slideLayouts/slideLayout248.xml"/><Relationship Id="rId3" Type="http://schemas.openxmlformats.org/officeDocument/2006/relationships/slideLayout" Target="../slideLayouts/slideLayout233.xml"/><Relationship Id="rId7" Type="http://schemas.openxmlformats.org/officeDocument/2006/relationships/slideLayout" Target="../slideLayouts/slideLayout237.xml"/><Relationship Id="rId12" Type="http://schemas.openxmlformats.org/officeDocument/2006/relationships/slideLayout" Target="../slideLayouts/slideLayout242.xml"/><Relationship Id="rId1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32.xml"/><Relationship Id="rId16" Type="http://schemas.openxmlformats.org/officeDocument/2006/relationships/slideLayout" Target="../slideLayouts/slideLayout24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6.xml"/><Relationship Id="rId11" Type="http://schemas.openxmlformats.org/officeDocument/2006/relationships/slideLayout" Target="../slideLayouts/slideLayout241.xml"/><Relationship Id="rId5" Type="http://schemas.openxmlformats.org/officeDocument/2006/relationships/slideLayout" Target="../slideLayouts/slideLayout235.xml"/><Relationship Id="rId15" Type="http://schemas.openxmlformats.org/officeDocument/2006/relationships/slideLayout" Target="../slideLayouts/slideLayout245.xml"/><Relationship Id="rId10" Type="http://schemas.openxmlformats.org/officeDocument/2006/relationships/slideLayout" Target="../slideLayouts/slideLayout240.xml"/><Relationship Id="rId19" Type="http://schemas.openxmlformats.org/officeDocument/2006/relationships/theme" Target="../theme/theme18.xml"/><Relationship Id="rId4" Type="http://schemas.openxmlformats.org/officeDocument/2006/relationships/slideLayout" Target="../slideLayouts/slideLayout234.xml"/><Relationship Id="rId9" Type="http://schemas.openxmlformats.org/officeDocument/2006/relationships/slideLayout" Target="../slideLayouts/slideLayout239.xml"/><Relationship Id="rId14" Type="http://schemas.openxmlformats.org/officeDocument/2006/relationships/slideLayout" Target="../slideLayouts/slideLayout244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6.xml"/><Relationship Id="rId13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1.xml"/><Relationship Id="rId7" Type="http://schemas.openxmlformats.org/officeDocument/2006/relationships/slideLayout" Target="../slideLayouts/slideLayout255.xml"/><Relationship Id="rId12" Type="http://schemas.openxmlformats.org/officeDocument/2006/relationships/slideLayout" Target="../slideLayouts/slideLayout26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50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49.xml"/><Relationship Id="rId6" Type="http://schemas.openxmlformats.org/officeDocument/2006/relationships/slideLayout" Target="../slideLayouts/slideLayout254.xml"/><Relationship Id="rId11" Type="http://schemas.openxmlformats.org/officeDocument/2006/relationships/slideLayout" Target="../slideLayouts/slideLayout259.xml"/><Relationship Id="rId5" Type="http://schemas.openxmlformats.org/officeDocument/2006/relationships/slideLayout" Target="../slideLayouts/slideLayout253.xml"/><Relationship Id="rId15" Type="http://schemas.openxmlformats.org/officeDocument/2006/relationships/theme" Target="../theme/theme19.xml"/><Relationship Id="rId10" Type="http://schemas.openxmlformats.org/officeDocument/2006/relationships/slideLayout" Target="../slideLayouts/slideLayout258.xml"/><Relationship Id="rId4" Type="http://schemas.openxmlformats.org/officeDocument/2006/relationships/slideLayout" Target="../slideLayouts/slideLayout252.xml"/><Relationship Id="rId9" Type="http://schemas.openxmlformats.org/officeDocument/2006/relationships/slideLayout" Target="../slideLayouts/slideLayout257.xml"/><Relationship Id="rId14" Type="http://schemas.openxmlformats.org/officeDocument/2006/relationships/slideLayout" Target="../slideLayouts/slideLayout26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0.xml"/><Relationship Id="rId13" Type="http://schemas.openxmlformats.org/officeDocument/2006/relationships/slideLayout" Target="../slideLayouts/slideLayout27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65.xml"/><Relationship Id="rId7" Type="http://schemas.openxmlformats.org/officeDocument/2006/relationships/slideLayout" Target="../slideLayouts/slideLayout269.xml"/><Relationship Id="rId12" Type="http://schemas.openxmlformats.org/officeDocument/2006/relationships/slideLayout" Target="../slideLayouts/slideLayout274.xml"/><Relationship Id="rId17" Type="http://schemas.openxmlformats.org/officeDocument/2006/relationships/theme" Target="../theme/theme20.xml"/><Relationship Id="rId2" Type="http://schemas.openxmlformats.org/officeDocument/2006/relationships/slideLayout" Target="../slideLayouts/slideLayout264.xml"/><Relationship Id="rId16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63.xml"/><Relationship Id="rId6" Type="http://schemas.openxmlformats.org/officeDocument/2006/relationships/slideLayout" Target="../slideLayouts/slideLayout268.xml"/><Relationship Id="rId11" Type="http://schemas.openxmlformats.org/officeDocument/2006/relationships/slideLayout" Target="../slideLayouts/slideLayout273.xml"/><Relationship Id="rId5" Type="http://schemas.openxmlformats.org/officeDocument/2006/relationships/slideLayout" Target="../slideLayouts/slideLayout267.xml"/><Relationship Id="rId15" Type="http://schemas.openxmlformats.org/officeDocument/2006/relationships/slideLayout" Target="../slideLayouts/slideLayout277.xml"/><Relationship Id="rId10" Type="http://schemas.openxmlformats.org/officeDocument/2006/relationships/slideLayout" Target="../slideLayouts/slideLayout272.xml"/><Relationship Id="rId19" Type="http://schemas.openxmlformats.org/officeDocument/2006/relationships/image" Target="../media/image57.png"/><Relationship Id="rId4" Type="http://schemas.openxmlformats.org/officeDocument/2006/relationships/slideLayout" Target="../slideLayouts/slideLayout266.xml"/><Relationship Id="rId9" Type="http://schemas.openxmlformats.org/officeDocument/2006/relationships/slideLayout" Target="../slideLayouts/slideLayout271.xml"/><Relationship Id="rId14" Type="http://schemas.openxmlformats.org/officeDocument/2006/relationships/slideLayout" Target="../slideLayouts/slideLayout276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6.xml"/><Relationship Id="rId3" Type="http://schemas.openxmlformats.org/officeDocument/2006/relationships/slideLayout" Target="../slideLayouts/slideLayout281.xml"/><Relationship Id="rId7" Type="http://schemas.openxmlformats.org/officeDocument/2006/relationships/slideLayout" Target="../slideLayouts/slideLayout285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80.xml"/><Relationship Id="rId1" Type="http://schemas.openxmlformats.org/officeDocument/2006/relationships/slideLayout" Target="../slideLayouts/slideLayout279.xml"/><Relationship Id="rId6" Type="http://schemas.openxmlformats.org/officeDocument/2006/relationships/slideLayout" Target="../slideLayouts/slideLayout284.xml"/><Relationship Id="rId11" Type="http://schemas.openxmlformats.org/officeDocument/2006/relationships/slideLayout" Target="../slideLayouts/slideLayout289.xml"/><Relationship Id="rId5" Type="http://schemas.openxmlformats.org/officeDocument/2006/relationships/slideLayout" Target="../slideLayouts/slideLayout283.xml"/><Relationship Id="rId10" Type="http://schemas.openxmlformats.org/officeDocument/2006/relationships/slideLayout" Target="../slideLayouts/slideLayout288.xml"/><Relationship Id="rId4" Type="http://schemas.openxmlformats.org/officeDocument/2006/relationships/slideLayout" Target="../slideLayouts/slideLayout282.xml"/><Relationship Id="rId9" Type="http://schemas.openxmlformats.org/officeDocument/2006/relationships/slideLayout" Target="../slideLayouts/slideLayout287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7.xml"/><Relationship Id="rId3" Type="http://schemas.openxmlformats.org/officeDocument/2006/relationships/slideLayout" Target="../slideLayouts/slideLayout292.xml"/><Relationship Id="rId7" Type="http://schemas.openxmlformats.org/officeDocument/2006/relationships/slideLayout" Target="../slideLayouts/slideLayout296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91.xml"/><Relationship Id="rId1" Type="http://schemas.openxmlformats.org/officeDocument/2006/relationships/slideLayout" Target="../slideLayouts/slideLayout290.xml"/><Relationship Id="rId6" Type="http://schemas.openxmlformats.org/officeDocument/2006/relationships/slideLayout" Target="../slideLayouts/slideLayout295.xml"/><Relationship Id="rId11" Type="http://schemas.openxmlformats.org/officeDocument/2006/relationships/slideLayout" Target="../slideLayouts/slideLayout300.xml"/><Relationship Id="rId5" Type="http://schemas.openxmlformats.org/officeDocument/2006/relationships/slideLayout" Target="../slideLayouts/slideLayout294.xml"/><Relationship Id="rId10" Type="http://schemas.openxmlformats.org/officeDocument/2006/relationships/slideLayout" Target="../slideLayouts/slideLayout299.xml"/><Relationship Id="rId4" Type="http://schemas.openxmlformats.org/officeDocument/2006/relationships/slideLayout" Target="../slideLayouts/slideLayout293.xml"/><Relationship Id="rId9" Type="http://schemas.openxmlformats.org/officeDocument/2006/relationships/slideLayout" Target="../slideLayouts/slideLayout298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8.xml"/><Relationship Id="rId3" Type="http://schemas.openxmlformats.org/officeDocument/2006/relationships/slideLayout" Target="../slideLayouts/slideLayout303.xml"/><Relationship Id="rId7" Type="http://schemas.openxmlformats.org/officeDocument/2006/relationships/slideLayout" Target="../slideLayouts/slideLayout307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302.xml"/><Relationship Id="rId1" Type="http://schemas.openxmlformats.org/officeDocument/2006/relationships/slideLayout" Target="../slideLayouts/slideLayout301.xml"/><Relationship Id="rId6" Type="http://schemas.openxmlformats.org/officeDocument/2006/relationships/slideLayout" Target="../slideLayouts/slideLayout306.xml"/><Relationship Id="rId11" Type="http://schemas.openxmlformats.org/officeDocument/2006/relationships/slideLayout" Target="../slideLayouts/slideLayout311.xml"/><Relationship Id="rId5" Type="http://schemas.openxmlformats.org/officeDocument/2006/relationships/slideLayout" Target="../slideLayouts/slideLayout305.xml"/><Relationship Id="rId10" Type="http://schemas.openxmlformats.org/officeDocument/2006/relationships/slideLayout" Target="../slideLayouts/slideLayout310.xml"/><Relationship Id="rId4" Type="http://schemas.openxmlformats.org/officeDocument/2006/relationships/slideLayout" Target="../slideLayouts/slideLayout304.xml"/><Relationship Id="rId9" Type="http://schemas.openxmlformats.org/officeDocument/2006/relationships/slideLayout" Target="../slideLayouts/slideLayout309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9.xml"/><Relationship Id="rId3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18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313.xml"/><Relationship Id="rId1" Type="http://schemas.openxmlformats.org/officeDocument/2006/relationships/slideLayout" Target="../slideLayouts/slideLayout312.xml"/><Relationship Id="rId6" Type="http://schemas.openxmlformats.org/officeDocument/2006/relationships/slideLayout" Target="../slideLayouts/slideLayout317.xml"/><Relationship Id="rId11" Type="http://schemas.openxmlformats.org/officeDocument/2006/relationships/slideLayout" Target="../slideLayouts/slideLayout322.xml"/><Relationship Id="rId5" Type="http://schemas.openxmlformats.org/officeDocument/2006/relationships/slideLayout" Target="../slideLayouts/slideLayout316.xml"/><Relationship Id="rId10" Type="http://schemas.openxmlformats.org/officeDocument/2006/relationships/slideLayout" Target="../slideLayouts/slideLayout321.xml"/><Relationship Id="rId4" Type="http://schemas.openxmlformats.org/officeDocument/2006/relationships/slideLayout" Target="../slideLayouts/slideLayout315.xml"/><Relationship Id="rId9" Type="http://schemas.openxmlformats.org/officeDocument/2006/relationships/slideLayout" Target="../slideLayouts/slideLayout320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0.xml"/><Relationship Id="rId3" Type="http://schemas.openxmlformats.org/officeDocument/2006/relationships/slideLayout" Target="../slideLayouts/slideLayout325.xml"/><Relationship Id="rId7" Type="http://schemas.openxmlformats.org/officeDocument/2006/relationships/slideLayout" Target="../slideLayouts/slideLayout329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324.xml"/><Relationship Id="rId1" Type="http://schemas.openxmlformats.org/officeDocument/2006/relationships/slideLayout" Target="../slideLayouts/slideLayout323.xml"/><Relationship Id="rId6" Type="http://schemas.openxmlformats.org/officeDocument/2006/relationships/slideLayout" Target="../slideLayouts/slideLayout328.xml"/><Relationship Id="rId11" Type="http://schemas.openxmlformats.org/officeDocument/2006/relationships/slideLayout" Target="../slideLayouts/slideLayout333.xml"/><Relationship Id="rId5" Type="http://schemas.openxmlformats.org/officeDocument/2006/relationships/slideLayout" Target="../slideLayouts/slideLayout327.xml"/><Relationship Id="rId10" Type="http://schemas.openxmlformats.org/officeDocument/2006/relationships/slideLayout" Target="../slideLayouts/slideLayout332.xml"/><Relationship Id="rId4" Type="http://schemas.openxmlformats.org/officeDocument/2006/relationships/slideLayout" Target="../slideLayouts/slideLayout326.xml"/><Relationship Id="rId9" Type="http://schemas.openxmlformats.org/officeDocument/2006/relationships/slideLayout" Target="../slideLayouts/slideLayout331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1.xml"/><Relationship Id="rId13" Type="http://schemas.openxmlformats.org/officeDocument/2006/relationships/image" Target="../media/image59.png"/><Relationship Id="rId3" Type="http://schemas.openxmlformats.org/officeDocument/2006/relationships/slideLayout" Target="../slideLayouts/slideLayout336.xml"/><Relationship Id="rId7" Type="http://schemas.openxmlformats.org/officeDocument/2006/relationships/slideLayout" Target="../slideLayouts/slideLayout340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335.xml"/><Relationship Id="rId1" Type="http://schemas.openxmlformats.org/officeDocument/2006/relationships/slideLayout" Target="../slideLayouts/slideLayout334.xml"/><Relationship Id="rId6" Type="http://schemas.openxmlformats.org/officeDocument/2006/relationships/slideLayout" Target="../slideLayouts/slideLayout339.xml"/><Relationship Id="rId11" Type="http://schemas.openxmlformats.org/officeDocument/2006/relationships/slideLayout" Target="../slideLayouts/slideLayout344.xml"/><Relationship Id="rId5" Type="http://schemas.openxmlformats.org/officeDocument/2006/relationships/slideLayout" Target="../slideLayouts/slideLayout338.xml"/><Relationship Id="rId10" Type="http://schemas.openxmlformats.org/officeDocument/2006/relationships/slideLayout" Target="../slideLayouts/slideLayout343.xml"/><Relationship Id="rId4" Type="http://schemas.openxmlformats.org/officeDocument/2006/relationships/slideLayout" Target="../slideLayouts/slideLayout337.xml"/><Relationship Id="rId9" Type="http://schemas.openxmlformats.org/officeDocument/2006/relationships/slideLayout" Target="../slideLayouts/slideLayout342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theme" Target="../theme/theme27.xml"/><Relationship Id="rId3" Type="http://schemas.openxmlformats.org/officeDocument/2006/relationships/slideLayout" Target="../slideLayouts/slideLayout347.xml"/><Relationship Id="rId7" Type="http://schemas.openxmlformats.org/officeDocument/2006/relationships/slideLayout" Target="../slideLayouts/slideLayout351.xml"/><Relationship Id="rId2" Type="http://schemas.openxmlformats.org/officeDocument/2006/relationships/slideLayout" Target="../slideLayouts/slideLayout346.xml"/><Relationship Id="rId1" Type="http://schemas.openxmlformats.org/officeDocument/2006/relationships/slideLayout" Target="../slideLayouts/slideLayout345.xml"/><Relationship Id="rId6" Type="http://schemas.openxmlformats.org/officeDocument/2006/relationships/slideLayout" Target="../slideLayouts/slideLayout350.xml"/><Relationship Id="rId5" Type="http://schemas.openxmlformats.org/officeDocument/2006/relationships/slideLayout" Target="../slideLayouts/slideLayout349.xml"/><Relationship Id="rId4" Type="http://schemas.openxmlformats.org/officeDocument/2006/relationships/slideLayout" Target="../slideLayouts/slideLayout348.xml"/><Relationship Id="rId9" Type="http://schemas.openxmlformats.org/officeDocument/2006/relationships/image" Target="../media/image60.png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4.xml"/><Relationship Id="rId2" Type="http://schemas.openxmlformats.org/officeDocument/2006/relationships/slideLayout" Target="../slideLayouts/slideLayout353.xml"/><Relationship Id="rId1" Type="http://schemas.openxmlformats.org/officeDocument/2006/relationships/slideLayout" Target="../slideLayouts/slideLayout352.xml"/><Relationship Id="rId6" Type="http://schemas.openxmlformats.org/officeDocument/2006/relationships/image" Target="../media/image59.png"/><Relationship Id="rId5" Type="http://schemas.openxmlformats.org/officeDocument/2006/relationships/theme" Target="../theme/theme28.xml"/><Relationship Id="rId4" Type="http://schemas.openxmlformats.org/officeDocument/2006/relationships/slideLayout" Target="../slideLayouts/slideLayout355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theme" Target="../theme/theme29.xml"/><Relationship Id="rId2" Type="http://schemas.openxmlformats.org/officeDocument/2006/relationships/slideLayout" Target="../slideLayouts/slideLayout357.xml"/><Relationship Id="rId1" Type="http://schemas.openxmlformats.org/officeDocument/2006/relationships/slideLayout" Target="../slideLayouts/slideLayout35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image" Target="../media/image27.png"/><Relationship Id="rId2" Type="http://schemas.openxmlformats.org/officeDocument/2006/relationships/slideLayout" Target="../slideLayouts/slideLayout119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24" y="5059524"/>
            <a:ext cx="1798476" cy="17984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83" y="6363946"/>
            <a:ext cx="78605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1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7" r:id="rId2"/>
    <p:sldLayoutId id="2147483894" r:id="rId3"/>
    <p:sldLayoutId id="2147483893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4" r:id="rId10"/>
    <p:sldLayoutId id="2147483712" r:id="rId11"/>
    <p:sldLayoutId id="2147483900" r:id="rId12"/>
    <p:sldLayoutId id="2147483901" r:id="rId13"/>
    <p:sldLayoutId id="2147483902" r:id="rId14"/>
    <p:sldLayoutId id="2147483903" r:id="rId15"/>
    <p:sldLayoutId id="214748375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500" kern="1200" baseline="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3B44C0-FF5A-4AD9-B41B-E8824FE3E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48" y="897497"/>
            <a:ext cx="8373979" cy="7442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89B95B-2942-4D6B-A7E0-1E3FAA51F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948" y="2181726"/>
            <a:ext cx="8373979" cy="39952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0E971-E301-41E5-84B9-9E747513C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9872" y="6392169"/>
            <a:ext cx="4581257" cy="2758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 b="0">
                <a:solidFill>
                  <a:schemeClr val="tx2"/>
                </a:solidFill>
              </a:defRPr>
            </a:lvl1pPr>
          </a:lstStyle>
          <a:p>
            <a:r>
              <a:rPr lang="en-GB" b="1"/>
              <a:t>Presentation title </a:t>
            </a:r>
            <a:r>
              <a:rPr lang="en-GB"/>
              <a:t>Section name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14B6C-1F54-4792-A282-7D74E79EB0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2199" y="6393600"/>
            <a:ext cx="283796" cy="2797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75" b="1">
                <a:solidFill>
                  <a:schemeClr val="tx2"/>
                </a:solidFill>
              </a:defRPr>
            </a:lvl1pPr>
          </a:lstStyle>
          <a:p>
            <a:fld id="{B3D29D02-703E-4631-95A9-4E3B059CE6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82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73" r:id="rId7"/>
    <p:sldLayoutId id="2147483874" r:id="rId8"/>
    <p:sldLayoutId id="2147483848" r:id="rId9"/>
    <p:sldLayoutId id="2147483849" r:id="rId10"/>
  </p:sldLayoutIdLst>
  <p:hf hdr="0" dt="0"/>
  <p:txStyles>
    <p:titleStyle>
      <a:lvl1pPr algn="l" defTabSz="685800" rtl="0" eaLnBrk="1" latinLnBrk="0" hangingPunct="1">
        <a:lnSpc>
          <a:spcPts val="2700"/>
        </a:lnSpc>
        <a:spcBef>
          <a:spcPct val="0"/>
        </a:spcBef>
        <a:buNone/>
        <a:defRPr sz="225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875"/>
        </a:lnSpc>
        <a:spcBef>
          <a:spcPts val="0"/>
        </a:spcBef>
        <a:spcAft>
          <a:spcPts val="450"/>
        </a:spcAft>
        <a:buFont typeface="Arial" panose="020B0604020202020204" pitchFamily="34" charset="0"/>
        <a:buNone/>
        <a:defRPr sz="16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ts val="1650"/>
        </a:lnSpc>
        <a:spcBef>
          <a:spcPts val="0"/>
        </a:spcBef>
        <a:spcAft>
          <a:spcPts val="450"/>
        </a:spcAft>
        <a:buFont typeface="Arial" panose="020B0604020202020204" pitchFamily="34" charset="0"/>
        <a:buNone/>
        <a:defRPr sz="135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ts val="1650"/>
        </a:lnSpc>
        <a:spcBef>
          <a:spcPts val="0"/>
        </a:spcBef>
        <a:spcAft>
          <a:spcPts val="450"/>
        </a:spcAft>
        <a:buFont typeface="Symbol" panose="05050102010706020507" pitchFamily="18" charset="2"/>
        <a:buNone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5000" indent="-135000" algn="l" defTabSz="685800" rtl="0" eaLnBrk="1" latinLnBrk="0" hangingPunct="1">
        <a:lnSpc>
          <a:spcPts val="1650"/>
        </a:lnSpc>
        <a:spcBef>
          <a:spcPts val="0"/>
        </a:spcBef>
        <a:spcAft>
          <a:spcPts val="450"/>
        </a:spcAft>
        <a:buFont typeface="Symbol" panose="05050102010706020507" pitchFamily="18" charset="2"/>
        <a:buChar char="-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70000" indent="-135000" algn="l" defTabSz="685800" rtl="0" eaLnBrk="1" latinLnBrk="0" hangingPunct="1">
        <a:lnSpc>
          <a:spcPts val="1650"/>
        </a:lnSpc>
        <a:spcBef>
          <a:spcPts val="0"/>
        </a:spcBef>
        <a:spcAft>
          <a:spcPts val="450"/>
        </a:spcAft>
        <a:buFont typeface="Symbol" panose="05050102010706020507" pitchFamily="18" charset="2"/>
        <a:buChar char="-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B9C613-73C2-6B45-A903-5463DEB14C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CCA834-663B-43CB-BC80-A9BB19E65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3002" y="639948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ED43767-B54B-415A-807D-A183216F91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36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C4464E-8535-2845-B68A-44AD0CDC59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850D70-1260-48A3-82BE-FA8BCEA0EE3C}"/>
              </a:ext>
            </a:extLst>
          </p:cNvPr>
          <p:cNvSpPr/>
          <p:nvPr userDrawn="1"/>
        </p:nvSpPr>
        <p:spPr>
          <a:xfrm>
            <a:off x="340821" y="6389500"/>
            <a:ext cx="65919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/>
              <a:t>CIPD Leaders in Learning : Learning Cultures – 27 July 2020</a:t>
            </a:r>
          </a:p>
          <a:p>
            <a:r>
              <a:rPr lang="en-GB" sz="1000"/>
              <a:t>Lucia Capobianco, Senior L&amp;D Officer</a:t>
            </a:r>
          </a:p>
        </p:txBody>
      </p:sp>
    </p:spTree>
    <p:extLst>
      <p:ext uri="{BB962C8B-B14F-4D97-AF65-F5344CB8AC3E}">
        <p14:creationId xmlns:p14="http://schemas.microsoft.com/office/powerpoint/2010/main" val="396179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24" y="5059524"/>
            <a:ext cx="1798476" cy="1798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6381533"/>
            <a:ext cx="792956" cy="26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1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00797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B6AA2"/>
        </a:buClr>
        <a:buFont typeface="Arial" panose="020B0604020202020204" pitchFamily="34" charset="0"/>
        <a:buChar char="•"/>
        <a:defRPr sz="2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B6AA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B6AA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B6AA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B6AA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7254000" y="4338000"/>
            <a:ext cx="1890000" cy="2520000"/>
          </a:xfrm>
          <a:prstGeom prst="rect">
            <a:avLst/>
          </a:prstGeom>
          <a:blipFill dpi="0" rotWithShape="1">
            <a:blip r:embed="rId18">
              <a:alphaModFix amt="6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9" y="6381534"/>
            <a:ext cx="594717" cy="26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2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kern="1200">
          <a:solidFill>
            <a:srgbClr val="00797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8B6AA2"/>
        </a:buClr>
        <a:buFont typeface="Arial" panose="020B0604020202020204" pitchFamily="34" charset="0"/>
        <a:buChar char="•"/>
        <a:defRPr sz="21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8B6AA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8B6AA2"/>
        </a:buClr>
        <a:buFont typeface="Arial" panose="020B0604020202020204" pitchFamily="34" charset="0"/>
        <a:buChar char="•"/>
        <a:defRPr sz="1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8B6AA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8B6AA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360000" y="6270171"/>
            <a:ext cx="842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0000" y="348343"/>
            <a:ext cx="842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8655761" y="6378395"/>
            <a:ext cx="126638" cy="9233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/>
          <a:p>
            <a:fld id="{F9EEDEC3-62C2-4363-BB26-E6EA1895165E}" type="slidenum">
              <a:rPr lang="en-GB" sz="600" b="1" i="0" smtClean="0">
                <a:solidFill>
                  <a:schemeClr val="tx1"/>
                </a:solidFill>
                <a:latin typeface="+mn-lt"/>
                <a:cs typeface="Tahoma"/>
              </a:rPr>
              <a:pPr/>
              <a:t>‹#›</a:t>
            </a:fld>
            <a:endParaRPr lang="en-GB" sz="600" b="1" i="0">
              <a:solidFill>
                <a:schemeClr val="tx1"/>
              </a:solidFill>
              <a:latin typeface="+mn-lt"/>
              <a:cs typeface="Tahoma"/>
            </a:endParaRPr>
          </a:p>
        </p:txBody>
      </p:sp>
      <p:sp>
        <p:nvSpPr>
          <p:cNvPr id="11" name="Text Placeholder 13"/>
          <p:cNvSpPr>
            <a:spLocks noGrp="1"/>
          </p:cNvSpPr>
          <p:nvPr>
            <p:ph type="body" idx="1"/>
          </p:nvPr>
        </p:nvSpPr>
        <p:spPr>
          <a:xfrm>
            <a:off x="360000" y="1492800"/>
            <a:ext cx="8424000" cy="457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 level</a:t>
            </a:r>
          </a:p>
          <a:p>
            <a:pPr lvl="8"/>
            <a:r>
              <a:rPr lang="en-US"/>
              <a:t>Ninth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8B500E-E8C0-40B7-A297-62212558B8A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001" y="449647"/>
            <a:ext cx="1331999" cy="33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5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8" r:id="rId2"/>
    <p:sldLayoutId id="2147483909" r:id="rId3"/>
    <p:sldLayoutId id="2147483910" r:id="rId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1600" b="1" i="0" kern="1200" baseline="0">
          <a:solidFill>
            <a:srgbClr val="715AA3"/>
          </a:solidFill>
          <a:latin typeface="Tahoma"/>
          <a:ea typeface="+mj-ea"/>
          <a:cs typeface="Tahoma"/>
        </a:defRPr>
      </a:lvl1pPr>
    </p:titleStyle>
    <p:bodyStyle>
      <a:lvl1pPr marL="0" marR="0" indent="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100" b="0" i="0" kern="1200" baseline="0">
          <a:solidFill>
            <a:schemeClr val="tx1"/>
          </a:solidFill>
          <a:latin typeface="Tahoma"/>
          <a:ea typeface="+mn-ea"/>
          <a:cs typeface="Tahoma"/>
        </a:defRPr>
      </a:lvl1pPr>
      <a:lvl2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100" b="0" i="0" kern="1200" baseline="0">
          <a:solidFill>
            <a:schemeClr val="tx1"/>
          </a:solidFill>
          <a:latin typeface="Tahoma"/>
          <a:ea typeface="+mn-ea"/>
          <a:cs typeface="Tahoma"/>
        </a:defRPr>
      </a:lvl2pPr>
      <a:lvl3pPr marL="18097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b="0" i="0" kern="1200" baseline="0">
          <a:solidFill>
            <a:schemeClr val="tx1"/>
          </a:solidFill>
          <a:latin typeface="Tahoma"/>
          <a:ea typeface="+mn-ea"/>
          <a:cs typeface="Tahoma"/>
        </a:defRPr>
      </a:lvl3pPr>
      <a:lvl4pPr marL="355600" indent="-17462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b="0" i="0" kern="1200" baseline="0">
          <a:solidFill>
            <a:schemeClr val="tx1"/>
          </a:solidFill>
          <a:latin typeface="Tahoma"/>
          <a:ea typeface="+mn-ea"/>
          <a:cs typeface="Tahoma"/>
        </a:defRPr>
      </a:lvl4pPr>
      <a:lvl5pPr marL="53657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b="0" i="0" kern="1200" baseline="0">
          <a:solidFill>
            <a:schemeClr val="tx1"/>
          </a:solidFill>
          <a:latin typeface="Tahoma"/>
          <a:ea typeface="+mn-ea"/>
          <a:cs typeface="Tahoma"/>
        </a:defRPr>
      </a:lvl5pPr>
      <a:lvl6pPr marL="719138" indent="-182563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b="0" i="0" kern="1200">
          <a:solidFill>
            <a:schemeClr val="tx1"/>
          </a:solidFill>
          <a:latin typeface="Tahoma"/>
          <a:ea typeface="+mn-ea"/>
          <a:cs typeface="Tahoma"/>
        </a:defRPr>
      </a:lvl6pPr>
      <a:lvl7pPr marL="900113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b="0" i="0" kern="1200">
          <a:solidFill>
            <a:schemeClr val="tx1"/>
          </a:solidFill>
          <a:latin typeface="Tahoma"/>
          <a:ea typeface="+mn-ea"/>
          <a:cs typeface="Tahoma"/>
        </a:defRPr>
      </a:lvl7pPr>
      <a:lvl8pPr marL="1074738" indent="-17462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b="0" i="0" kern="1200">
          <a:solidFill>
            <a:schemeClr val="tx1"/>
          </a:solidFill>
          <a:latin typeface="Tahoma"/>
          <a:ea typeface="+mn-ea"/>
          <a:cs typeface="Tahoma"/>
        </a:defRPr>
      </a:lvl8pPr>
      <a:lvl9pPr marL="1255713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b="0" i="0" kern="1200">
          <a:solidFill>
            <a:schemeClr val="tx1"/>
          </a:solidFill>
          <a:latin typeface="Tahoma"/>
          <a:ea typeface="+mn-ea"/>
          <a:cs typeface="Tahom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D1E16FE-C091-1741-8C50-1B45B507E7D5}"/>
              </a:ext>
            </a:extLst>
          </p:cNvPr>
          <p:cNvSpPr txBox="1">
            <a:spLocks/>
          </p:cNvSpPr>
          <p:nvPr userDrawn="1"/>
        </p:nvSpPr>
        <p:spPr>
          <a:xfrm>
            <a:off x="8504995" y="6478809"/>
            <a:ext cx="351000" cy="17206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C3BBC56-5B77-964C-A5B4-F225189E1B1A}" type="slidenum">
              <a:rPr lang="en-US" sz="600" i="0" smtClean="0">
                <a:solidFill>
                  <a:schemeClr val="tx1"/>
                </a:solidFill>
              </a:rPr>
              <a:pPr algn="r"/>
              <a:t>‹#›</a:t>
            </a:fld>
            <a:endParaRPr lang="en-US" sz="600" i="0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0C7EDFF-6FB0-1D4F-87C5-30AE28DCF569}"/>
              </a:ext>
            </a:extLst>
          </p:cNvPr>
          <p:cNvGrpSpPr/>
          <p:nvPr userDrawn="1"/>
        </p:nvGrpSpPr>
        <p:grpSpPr>
          <a:xfrm flipV="1">
            <a:off x="349777" y="6175404"/>
            <a:ext cx="8416844" cy="60959"/>
            <a:chOff x="804397" y="4076986"/>
            <a:chExt cx="7363326" cy="4571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BE71E0B-2C37-F94D-9ECB-10C1909E3C26}"/>
                </a:ext>
              </a:extLst>
            </p:cNvPr>
            <p:cNvSpPr/>
            <p:nvPr userDrawn="1"/>
          </p:nvSpPr>
          <p:spPr>
            <a:xfrm>
              <a:off x="804397" y="4076986"/>
              <a:ext cx="2454442" cy="45719"/>
            </a:xfrm>
            <a:prstGeom prst="rect">
              <a:avLst/>
            </a:prstGeom>
            <a:solidFill>
              <a:srgbClr val="1777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59CE7E9-36D9-1C46-81BD-4F25A96120CD}"/>
                </a:ext>
              </a:extLst>
            </p:cNvPr>
            <p:cNvSpPr/>
            <p:nvPr userDrawn="1"/>
          </p:nvSpPr>
          <p:spPr>
            <a:xfrm>
              <a:off x="3258839" y="4076986"/>
              <a:ext cx="2454442" cy="45719"/>
            </a:xfrm>
            <a:prstGeom prst="rect">
              <a:avLst/>
            </a:prstGeom>
            <a:solidFill>
              <a:srgbClr val="67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C727163-1A5A-4745-BA06-65AEBC8F6FA3}"/>
                </a:ext>
              </a:extLst>
            </p:cNvPr>
            <p:cNvSpPr/>
            <p:nvPr userDrawn="1"/>
          </p:nvSpPr>
          <p:spPr>
            <a:xfrm>
              <a:off x="5713281" y="4076986"/>
              <a:ext cx="2454442" cy="45719"/>
            </a:xfrm>
            <a:prstGeom prst="rect">
              <a:avLst/>
            </a:prstGeom>
            <a:solidFill>
              <a:srgbClr val="048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Calibri" panose="020F0502020204030204" pitchFamily="34" charset="0"/>
              </a:endParaRPr>
            </a:p>
          </p:txBody>
        </p:sp>
      </p:grp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25090EEA-E793-094D-9A6E-B14DA1695A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43CE42-EDDA-FB42-B999-D6C9DFC448A1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868" y="170609"/>
            <a:ext cx="1106645" cy="37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4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  <p:sldLayoutId id="2147483940" r:id="rId17"/>
    <p:sldLayoutId id="2147483941" r:id="rId18"/>
    <p:sldLayoutId id="2147483942" r:id="rId19"/>
    <p:sldLayoutId id="2147483943" r:id="rId20"/>
    <p:sldLayoutId id="2147483944" r:id="rId21"/>
    <p:sldLayoutId id="2147483945" r:id="rId22"/>
    <p:sldLayoutId id="2147483946" r:id="rId23"/>
    <p:sldLayoutId id="2147483947" r:id="rId24"/>
    <p:sldLayoutId id="2147483948" r:id="rId25"/>
    <p:sldLayoutId id="2147483949" r:id="rId26"/>
    <p:sldLayoutId id="2147483950" r:id="rId27"/>
    <p:sldLayoutId id="2147483951" r:id="rId28"/>
    <p:sldLayoutId id="2147483952" r:id="rId29"/>
    <p:sldLayoutId id="2147483953" r:id="rId30"/>
    <p:sldLayoutId id="2147483954" r:id="rId31"/>
    <p:sldLayoutId id="2147483955" r:id="rId32"/>
    <p:sldLayoutId id="2147483956" r:id="rId33"/>
    <p:sldLayoutId id="2147483957" r:id="rId34"/>
    <p:sldLayoutId id="2147483958" r:id="rId35"/>
    <p:sldLayoutId id="2147483959" r:id="rId36"/>
    <p:sldLayoutId id="2147483960" r:id="rId3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783" rtl="0" eaLnBrk="1" latinLnBrk="0" hangingPunct="1">
        <a:lnSpc>
          <a:spcPts val="3120"/>
        </a:lnSpc>
        <a:spcBef>
          <a:spcPct val="0"/>
        </a:spcBef>
        <a:buNone/>
        <a:defRPr sz="2600" b="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ts val="168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bg2"/>
          </a:solidFill>
          <a:latin typeface="+mj-lt"/>
          <a:ea typeface="+mn-ea"/>
          <a:cs typeface="+mn-cs"/>
        </a:defRPr>
      </a:lvl1pPr>
      <a:lvl2pPr marL="0" indent="0" algn="l" defTabSz="685783" rtl="0" eaLnBrk="1" latinLnBrk="0" hangingPunct="1">
        <a:lnSpc>
          <a:spcPts val="132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100" kern="1200">
          <a:solidFill>
            <a:schemeClr val="bg2"/>
          </a:solidFill>
          <a:latin typeface="+mj-lt"/>
          <a:ea typeface="+mn-ea"/>
          <a:cs typeface="+mn-cs"/>
        </a:defRPr>
      </a:lvl2pPr>
      <a:lvl3pPr marL="179996" indent="-179996" algn="l" defTabSz="685783" rtl="0" eaLnBrk="1" latinLnBrk="0" hangingPunct="1">
        <a:lnSpc>
          <a:spcPts val="132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+mj-lt"/>
          <a:ea typeface="+mn-ea"/>
          <a:cs typeface="+mn-cs"/>
        </a:defRPr>
      </a:lvl3pPr>
      <a:lvl4pPr marL="179996" indent="-179996" algn="l" defTabSz="685783" rtl="0" eaLnBrk="1" latinLnBrk="0" hangingPunct="1">
        <a:lnSpc>
          <a:spcPts val="132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+mj-lt"/>
          <a:ea typeface="+mn-ea"/>
          <a:cs typeface="+mn-cs"/>
        </a:defRPr>
      </a:lvl4pPr>
      <a:lvl5pPr marL="179996" indent="-179996" algn="l" defTabSz="685783" rtl="0" eaLnBrk="1" latinLnBrk="0" hangingPunct="1">
        <a:lnSpc>
          <a:spcPts val="132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+mj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9">
          <p15:clr>
            <a:srgbClr val="F26B43"/>
          </p15:clr>
        </p15:guide>
        <p15:guide id="2" pos="216">
          <p15:clr>
            <a:srgbClr val="F26B43"/>
          </p15:clr>
        </p15:guide>
        <p15:guide id="3" orient="horz" pos="828">
          <p15:clr>
            <a:srgbClr val="F26B43"/>
          </p15:clr>
        </p15:guide>
        <p15:guide id="4" orient="horz" pos="2916">
          <p15:clr>
            <a:srgbClr val="F26B43"/>
          </p15:clr>
        </p15:guide>
        <p15:guide id="5" pos="5520">
          <p15:clr>
            <a:srgbClr val="F26B43"/>
          </p15:clr>
        </p15:guide>
        <p15:guide id="6" pos="2880">
          <p15:clr>
            <a:srgbClr val="F26B43"/>
          </p15:clr>
        </p15:guide>
      </p15:sldGuideLst>
    </p:ext>
  </p:extLst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 descr="G:\Shared Folder\LOGO (Cruse)\NEW LOGO Aug 2012\Cruse_logos_2012\General use\CMYK\Cruse_logo_CMYK_300dpi.ti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32658"/>
            <a:ext cx="2448312" cy="94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95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4" r:id="rId13"/>
  </p:sldLayoutIdLst>
  <p:hf hdr="0" dt="0"/>
  <p:txStyles>
    <p:titleStyle>
      <a:lvl1pPr algn="ctr" defTabSz="685800" rtl="0" eaLnBrk="1" latinLnBrk="0" hangingPunct="1">
        <a:spcBef>
          <a:spcPct val="0"/>
        </a:spcBef>
        <a:buNone/>
        <a:defRPr sz="3300" b="1" kern="1200">
          <a:solidFill>
            <a:schemeClr val="accent4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511" y="4484012"/>
            <a:ext cx="1780491" cy="23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8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  <p:sldLayoutId id="2147484000" r:id="rId13"/>
    <p:sldLayoutId id="2147484001" r:id="rId14"/>
    <p:sldLayoutId id="2147484002" r:id="rId15"/>
    <p:sldLayoutId id="2147484003" r:id="rId16"/>
    <p:sldLayoutId id="2147484004" r:id="rId17"/>
    <p:sldLayoutId id="2147484005" r:id="rId18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138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Clr>
          <a:srgbClr val="DA1D52"/>
        </a:buClr>
        <a:buFont typeface="Arial" panose="020B0604020202020204" pitchFamily="34" charset="0"/>
        <a:buChar char="•"/>
        <a:defRPr sz="1575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Clr>
          <a:srgbClr val="DA1D52"/>
        </a:buClr>
        <a:buFont typeface="Arial" panose="020B0604020202020204" pitchFamily="34" charset="0"/>
        <a:buChar char="•"/>
        <a:defRPr sz="1125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Clr>
          <a:srgbClr val="DA1D52"/>
        </a:buClr>
        <a:buFont typeface="Arial" panose="020B0604020202020204" pitchFamily="34" charset="0"/>
        <a:buChar char="•"/>
        <a:defRPr sz="1013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Clr>
          <a:srgbClr val="DA1D52"/>
        </a:buClr>
        <a:buFont typeface="Arial" panose="020B0604020202020204" pitchFamily="34" charset="0"/>
        <a:buChar char="•"/>
        <a:defRPr sz="1013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BD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24" y="5059525"/>
            <a:ext cx="1798476" cy="1798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85" y="6363947"/>
            <a:ext cx="78605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  <p:sldLayoutId id="2147484030" r:id="rId12"/>
    <p:sldLayoutId id="2147484031" r:id="rId13"/>
    <p:sldLayoutId id="2147484032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DA1D52"/>
        </a:buClr>
        <a:buFont typeface="Arial" panose="020B0604020202020204" pitchFamily="34" charset="0"/>
        <a:buChar char="•"/>
        <a:defRPr sz="1875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BD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24" y="5059524"/>
            <a:ext cx="1798476" cy="1798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83" y="6363946"/>
            <a:ext cx="78605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0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24" y="5059525"/>
            <a:ext cx="1798476" cy="17984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652" y="5706082"/>
            <a:ext cx="1665663" cy="166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11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  <p:sldLayoutId id="2147484045" r:id="rId12"/>
    <p:sldLayoutId id="2147484046" r:id="rId13"/>
    <p:sldLayoutId id="2147484047" r:id="rId14"/>
    <p:sldLayoutId id="2147484048" r:id="rId15"/>
    <p:sldLayoutId id="2147484049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DA1D52"/>
        </a:buClr>
        <a:buFont typeface="Arial" panose="020B0604020202020204" pitchFamily="34" charset="0"/>
        <a:buChar char="•"/>
        <a:defRPr sz="1875" kern="1200" baseline="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C16BF-4709-6548-ABB6-5166E449FD8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D1ECE-466C-9441-80B6-C9486A7F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4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C6337-ED17-4713-AEE4-F61F80C4EB1B}" type="datetime1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©Rosalind Searle April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4F9FA-3BE9-4B71-9A45-185D5157F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66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56A3767-00EC-4DBA-855A-3D8E8019CCEE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1" charset="-128"/>
              </a:rPr>
              <a:t>26/04/2021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1" charset="-128"/>
              </a:rPr>
              <a:t>©Rosalind Searle April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EAE2546-8646-4E4C-AE33-AC7968F5870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1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550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</p:sldLayoutIdLst>
  <p:hf sldNum="0"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774ECA-8ADD-4F58-BC75-959C866D7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AEABA-5622-4DB0-93CB-C4079154B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37337-5006-40BA-92DB-0ACBE6E484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BC264-970B-4B7E-B003-FEEE3CBDA5ED}" type="datetime1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7F37F-E694-4683-9EC3-474DECC957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©Rosalind Searle April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AE462-B414-481C-8DC8-38302E852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6694A-CE06-42EF-9D84-9AB6ECC419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64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F2DF8C-54DF-42A2-B622-AC0A873CE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A7278-73B5-4C9C-A336-32F14FD4C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0D560-82F2-438F-8DC5-17C17AD5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1FC09-0BE5-4471-BCCE-06D6189E83DD}" type="datetime1">
              <a:rPr lang="en-GB" smtClean="0"/>
              <a:t>26/04/2021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5E22C-C021-4136-A95D-C5305D1D7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©Rosalind Searle April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E9BF2-90AF-4444-BA2E-F9B4937B2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E5514-102B-4460-8443-5EC93C232E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298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F89A6CB3-8547-5041-8461-31E3111349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4/26/2021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E45E43FF-73FE-AF46-BC3C-E834D04FCB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379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</p:sldLayoutIdLst>
  <p:txStyles>
    <p:titleStyle>
      <a:lvl1pPr algn="l" defTabSz="342900" rtl="0" eaLnBrk="1" latinLnBrk="0" hangingPunct="1">
        <a:spcBef>
          <a:spcPct val="0"/>
        </a:spcBef>
        <a:buNone/>
        <a:defRPr sz="2550" b="1" i="0" kern="1200" baseline="0">
          <a:solidFill>
            <a:schemeClr val="accent5">
              <a:lumMod val="50000"/>
            </a:schemeClr>
          </a:solidFill>
          <a:latin typeface="Verdana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Verdana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Verdana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Verdana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141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0398"/>
            <a:ext cx="8229600" cy="2995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292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</p:sldLayoutIdLst>
  <p:txStyles>
    <p:titleStyle>
      <a:lvl1pPr algn="l" defTabSz="457189" rtl="0" eaLnBrk="1" latinLnBrk="0" hangingPunct="1">
        <a:spcBef>
          <a:spcPct val="0"/>
        </a:spcBef>
        <a:buNone/>
        <a:defRPr sz="3000" b="1" i="0" kern="1200" baseline="0">
          <a:solidFill>
            <a:schemeClr val="tx2"/>
          </a:solidFill>
          <a:latin typeface="Verdana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504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668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16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</p:sldLayoutIdLst>
  <p:txStyles>
    <p:titleStyle>
      <a:lvl1pPr algn="l" defTabSz="457189" rtl="0" eaLnBrk="1" latinLnBrk="0" hangingPunct="1">
        <a:spcBef>
          <a:spcPct val="0"/>
        </a:spcBef>
        <a:buNone/>
        <a:defRPr sz="3000" b="1" i="0" kern="1200" baseline="0">
          <a:solidFill>
            <a:schemeClr val="tx2"/>
          </a:solidFill>
          <a:latin typeface="Verdana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spcAft>
          <a:spcPts val="300"/>
        </a:spcAft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spcAft>
          <a:spcPts val="300"/>
        </a:spcAft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spcAft>
          <a:spcPts val="300"/>
        </a:spcAft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spcAft>
          <a:spcPts val="300"/>
        </a:spcAft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9526"/>
            <a:ext cx="8229600" cy="4916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B04D4-31A6-574E-B4D4-B4C9850CC3A2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C2B93-3BB2-214A-A6E8-319C6317F8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50449"/>
            <a:ext cx="8229600" cy="8381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28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</p:sldLayoutIdLst>
  <p:txStyles>
    <p:titleStyle>
      <a:lvl1pPr algn="l" defTabSz="457189" rtl="0" eaLnBrk="1" latinLnBrk="0" hangingPunct="1">
        <a:spcBef>
          <a:spcPct val="0"/>
        </a:spcBef>
        <a:buNone/>
        <a:defRPr sz="3000" b="1" i="0" kern="1200" baseline="0">
          <a:solidFill>
            <a:schemeClr val="tx2"/>
          </a:solidFill>
          <a:latin typeface="Verdana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spcAft>
          <a:spcPts val="300"/>
        </a:spcAft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spcAft>
          <a:spcPts val="300"/>
        </a:spcAft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spcAft>
          <a:spcPts val="300"/>
        </a:spcAft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spcAft>
          <a:spcPts val="300"/>
        </a:spcAft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spcAft>
          <a:spcPts val="300"/>
        </a:spcAft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AD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24" y="5059524"/>
            <a:ext cx="1798476" cy="1798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83" y="6363946"/>
            <a:ext cx="78605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76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BD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24" y="5059524"/>
            <a:ext cx="1798476" cy="1798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650" y="5766299"/>
            <a:ext cx="1557597" cy="155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9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509" y="4484012"/>
            <a:ext cx="1780491" cy="23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6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975" r:id="rId17"/>
    <p:sldLayoutId id="2147483976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DA1D52"/>
        </a:buClr>
        <a:buFont typeface="Arial" panose="020B0604020202020204" pitchFamily="34" charset="0"/>
        <a:buChar char="•"/>
        <a:defRPr sz="21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26/04/2021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60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5397" y="952970"/>
            <a:ext cx="8373207" cy="3877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397" y="1963866"/>
            <a:ext cx="8373207" cy="233910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Body text</a:t>
            </a:r>
          </a:p>
          <a:p>
            <a:pPr lvl="2"/>
            <a:r>
              <a:rPr lang="en-US"/>
              <a:t>Bullet (level 1)</a:t>
            </a:r>
          </a:p>
          <a:p>
            <a:pPr lvl="3"/>
            <a:r>
              <a:rPr lang="en-US"/>
              <a:t>Bullet (level 2)</a:t>
            </a:r>
          </a:p>
          <a:p>
            <a:pPr lvl="4"/>
            <a:r>
              <a:rPr lang="en-US"/>
              <a:t>Bullet (level 3)</a:t>
            </a:r>
          </a:p>
          <a:p>
            <a:pPr lvl="5"/>
            <a:r>
              <a:rPr lang="en-US"/>
              <a:t>Bullet (level 4)</a:t>
            </a:r>
          </a:p>
          <a:p>
            <a:pPr lvl="6"/>
            <a:r>
              <a:rPr lang="en-US"/>
              <a:t>Key message text</a:t>
            </a:r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380999" y="1788536"/>
            <a:ext cx="8382001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85397" y="361950"/>
            <a:ext cx="8373207" cy="351196"/>
            <a:chOff x="385397" y="1493628"/>
            <a:chExt cx="8373207" cy="351196"/>
          </a:xfrm>
        </p:grpSpPr>
        <p:sp>
          <p:nvSpPr>
            <p:cNvPr id="19" name="Rectangle 18"/>
            <p:cNvSpPr/>
            <p:nvPr userDrawn="1"/>
          </p:nvSpPr>
          <p:spPr>
            <a:xfrm>
              <a:off x="385397" y="1493628"/>
              <a:ext cx="1551044" cy="3478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207560" y="1493628"/>
              <a:ext cx="1551044" cy="34787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 rotWithShape="1">
            <a:blip r:embed="rId20"/>
            <a:srcRect l="45245" t="41210" r="46818" b="55272"/>
            <a:stretch/>
          </p:blipFill>
          <p:spPr>
            <a:xfrm>
              <a:off x="3995937" y="1493628"/>
              <a:ext cx="792088" cy="35119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0"/>
            <a:srcRect l="15386" t="41210" r="11606" b="55305"/>
            <a:stretch/>
          </p:blipFill>
          <p:spPr>
            <a:xfrm>
              <a:off x="1016000" y="1493628"/>
              <a:ext cx="7286171" cy="347872"/>
            </a:xfrm>
            <a:prstGeom prst="rect">
              <a:avLst/>
            </a:prstGeom>
          </p:spPr>
        </p:pic>
      </p:grpSp>
      <p:sp>
        <p:nvSpPr>
          <p:cNvPr id="11" name="Footer Placeholder 4"/>
          <p:cNvSpPr txBox="1">
            <a:spLocks/>
          </p:cNvSpPr>
          <p:nvPr/>
        </p:nvSpPr>
        <p:spPr>
          <a:xfrm>
            <a:off x="2555776" y="6566325"/>
            <a:ext cx="6202829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95690" rtl="0" eaLnBrk="1" latinLnBrk="0" hangingPunct="1">
              <a:defRPr sz="9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27100"/>
            <a:r>
              <a:rPr lang="en-GB" sz="700" b="0">
                <a:solidFill>
                  <a:srgbClr val="999999"/>
                </a:solidFill>
              </a:rPr>
              <a:t>Copyright 2016 © Lewis Silkin LLP. All Rights Reserved. lewissilkin.com	</a:t>
            </a:r>
            <a:fld id="{8997EE35-0505-4E8B-8EED-B674149DBCD9}" type="slidenum">
              <a:rPr lang="en-GB" sz="900" b="1" smtClean="0">
                <a:solidFill>
                  <a:schemeClr val="tx1"/>
                </a:solidFill>
              </a:rPr>
              <a:pPr algn="r" defTabSz="927100"/>
              <a:t>‹#›</a:t>
            </a:fld>
            <a:endParaRPr lang="en-GB" sz="9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00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</p:sldLayoutIdLst>
  <p:txStyles>
    <p:titleStyle>
      <a:lvl1pPr algn="l" defTabSz="781903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7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Wingdings" panose="05000000000000000000" pitchFamily="2" charset="2"/>
        <a:buChar char="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4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–"/>
        <a:tabLst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1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7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+mj-lt"/>
        <a:buAutoNum type="arabicPeriod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0" indent="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2932138" indent="-195476" algn="l" defTabSz="7819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8pPr>
      <a:lvl9pPr marL="3323090" indent="-195476" algn="l" defTabSz="7819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5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03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855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807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759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71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66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614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40">
          <p15:clr>
            <a:srgbClr val="F26B43"/>
          </p15:clr>
        </p15:guide>
        <p15:guide id="6" pos="5520">
          <p15:clr>
            <a:srgbClr val="F26B43"/>
          </p15:clr>
        </p15:guide>
        <p15:guide id="7" orient="horz" pos="3930">
          <p15:clr>
            <a:srgbClr val="F26B43"/>
          </p15:clr>
        </p15:guide>
        <p15:guide id="8" orient="horz" pos="848">
          <p15:clr>
            <a:srgbClr val="F26B43"/>
          </p15:clr>
        </p15:guide>
        <p15:guide id="9" orient="horz" pos="1225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5397" y="952970"/>
            <a:ext cx="8373207" cy="3877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397" y="1963866"/>
            <a:ext cx="8373207" cy="233910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Body text</a:t>
            </a:r>
          </a:p>
          <a:p>
            <a:pPr lvl="2"/>
            <a:r>
              <a:rPr lang="en-US"/>
              <a:t>Bullet (level 1)</a:t>
            </a:r>
          </a:p>
          <a:p>
            <a:pPr lvl="3"/>
            <a:r>
              <a:rPr lang="en-US"/>
              <a:t>Bullet (level 2)</a:t>
            </a:r>
          </a:p>
          <a:p>
            <a:pPr lvl="4"/>
            <a:r>
              <a:rPr lang="en-US"/>
              <a:t>Bullet (level 3)</a:t>
            </a:r>
          </a:p>
          <a:p>
            <a:pPr lvl="5"/>
            <a:r>
              <a:rPr lang="en-US"/>
              <a:t>Bullet (level 4)</a:t>
            </a:r>
          </a:p>
          <a:p>
            <a:pPr lvl="6"/>
            <a:r>
              <a:rPr lang="en-US"/>
              <a:t>Key message text</a:t>
            </a:r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380999" y="1788536"/>
            <a:ext cx="8382001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85397" y="361950"/>
            <a:ext cx="8373207" cy="351196"/>
            <a:chOff x="385397" y="1493628"/>
            <a:chExt cx="8373207" cy="351196"/>
          </a:xfrm>
        </p:grpSpPr>
        <p:sp>
          <p:nvSpPr>
            <p:cNvPr id="19" name="Rectangle 18"/>
            <p:cNvSpPr/>
            <p:nvPr userDrawn="1"/>
          </p:nvSpPr>
          <p:spPr>
            <a:xfrm>
              <a:off x="385397" y="1493628"/>
              <a:ext cx="1551044" cy="3478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1800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207560" y="1493628"/>
              <a:ext cx="1551044" cy="34787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1800">
                <a:solidFill>
                  <a:srgbClr val="FFFFFF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5937" y="1493628"/>
              <a:ext cx="792088" cy="35119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6000" y="1493628"/>
              <a:ext cx="7286171" cy="347872"/>
            </a:xfrm>
            <a:prstGeom prst="rect">
              <a:avLst/>
            </a:prstGeom>
          </p:spPr>
        </p:pic>
      </p:grpSp>
      <p:sp>
        <p:nvSpPr>
          <p:cNvPr id="11" name="Footer Placeholder 4"/>
          <p:cNvSpPr txBox="1">
            <a:spLocks/>
          </p:cNvSpPr>
          <p:nvPr/>
        </p:nvSpPr>
        <p:spPr>
          <a:xfrm>
            <a:off x="2555776" y="6566325"/>
            <a:ext cx="6202829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95690" rtl="0" eaLnBrk="1" latinLnBrk="0" hangingPunct="1">
              <a:defRPr sz="9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27100"/>
            <a:r>
              <a:rPr lang="en-GB" sz="700" b="0">
                <a:solidFill>
                  <a:srgbClr val="999999"/>
                </a:solidFill>
              </a:rPr>
              <a:t>Copyright 2016 © Lewis Silkin LLP. All Rights Reserved. lewissilkin.com	</a:t>
            </a:r>
            <a:fld id="{8997EE35-0505-4E8B-8EED-B674149DBCD9}" type="slidenum">
              <a:rPr lang="en-GB" sz="900" b="1" smtClean="0">
                <a:solidFill>
                  <a:schemeClr val="tx1"/>
                </a:solidFill>
              </a:rPr>
              <a:pPr algn="r" defTabSz="927100"/>
              <a:t>‹#›</a:t>
            </a:fld>
            <a:endParaRPr lang="en-GB" sz="9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75" r:id="rId14"/>
  </p:sldLayoutIdLst>
  <p:txStyles>
    <p:titleStyle>
      <a:lvl1pPr algn="l" defTabSz="781903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Wingdings" panose="05000000000000000000" pitchFamily="2" charset="2"/>
        <a:buChar char="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–"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932138" indent="-195476" algn="l" defTabSz="7819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8pPr>
      <a:lvl9pPr marL="3323090" indent="-195476" algn="l" defTabSz="7819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5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03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855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807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759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71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66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614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40">
          <p15:clr>
            <a:srgbClr val="F26B43"/>
          </p15:clr>
        </p15:guide>
        <p15:guide id="6" pos="5520">
          <p15:clr>
            <a:srgbClr val="F26B43"/>
          </p15:clr>
        </p15:guide>
        <p15:guide id="7" orient="horz" pos="3930">
          <p15:clr>
            <a:srgbClr val="F26B43"/>
          </p15:clr>
        </p15:guide>
        <p15:guide id="8" orient="horz" pos="848">
          <p15:clr>
            <a:srgbClr val="F26B43"/>
          </p15:clr>
        </p15:guide>
        <p15:guide id="9" orient="horz" pos="12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9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image" Target="../media/image87.jpeg"/><Relationship Id="rId7" Type="http://schemas.openxmlformats.org/officeDocument/2006/relationships/image" Target="../media/image91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302.xml"/><Relationship Id="rId6" Type="http://schemas.openxmlformats.org/officeDocument/2006/relationships/image" Target="../media/image90.jpeg"/><Relationship Id="rId5" Type="http://schemas.openxmlformats.org/officeDocument/2006/relationships/image" Target="../media/image89.jpg"/><Relationship Id="rId4" Type="http://schemas.openxmlformats.org/officeDocument/2006/relationships/image" Target="../media/image8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29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0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sv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12" Type="http://schemas.openxmlformats.org/officeDocument/2006/relationships/image" Target="../media/image106.sv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313.xml"/><Relationship Id="rId6" Type="http://schemas.openxmlformats.org/officeDocument/2006/relationships/image" Target="../media/image100.sv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0" Type="http://schemas.openxmlformats.org/officeDocument/2006/relationships/image" Target="../media/image104.svg"/><Relationship Id="rId4" Type="http://schemas.openxmlformats.org/officeDocument/2006/relationships/image" Target="../media/image98.svg"/><Relationship Id="rId9" Type="http://schemas.openxmlformats.org/officeDocument/2006/relationships/image" Target="../media/image10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3" Type="http://schemas.openxmlformats.org/officeDocument/2006/relationships/hyperlink" Target="http://christthetruth.wordpress.com/2010/06/06/all-anger-is-righteous-anger/" TargetMode="External"/><Relationship Id="rId7" Type="http://schemas.openxmlformats.org/officeDocument/2006/relationships/hyperlink" Target="https://pixabay.com/en/cranium-head-abstract-art-thought-3244100/" TargetMode="External"/><Relationship Id="rId12" Type="http://schemas.openxmlformats.org/officeDocument/2006/relationships/image" Target="../media/image110.sv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313.xml"/><Relationship Id="rId6" Type="http://schemas.openxmlformats.org/officeDocument/2006/relationships/image" Target="../media/image109.png"/><Relationship Id="rId11" Type="http://schemas.openxmlformats.org/officeDocument/2006/relationships/image" Target="../media/image105.png"/><Relationship Id="rId5" Type="http://schemas.openxmlformats.org/officeDocument/2006/relationships/hyperlink" Target="http://blog.coyoteproductions.co.uk/films/inside-out-meet-characters/" TargetMode="External"/><Relationship Id="rId10" Type="http://schemas.openxmlformats.org/officeDocument/2006/relationships/hyperlink" Target="https://creativecommons.org/licenses/by-nc-nd/3.0/" TargetMode="External"/><Relationship Id="rId4" Type="http://schemas.openxmlformats.org/officeDocument/2006/relationships/image" Target="../media/image108.jpg"/><Relationship Id="rId9" Type="http://schemas.openxmlformats.org/officeDocument/2006/relationships/hyperlink" Target="https://creativecommons.org/licenses/by-nd/3.0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29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9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stresearch.ac.uk/resources/cwb-animation-organisational-change/" TargetMode="External"/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324.xml"/><Relationship Id="rId6" Type="http://schemas.openxmlformats.org/officeDocument/2006/relationships/hyperlink" Target="http://www.eawopimpact.org/" TargetMode="External"/><Relationship Id="rId5" Type="http://schemas.openxmlformats.org/officeDocument/2006/relationships/hyperlink" Target="https://behavioralpolicy.org/articles/preserving-employee-trust-during-crisis-2/" TargetMode="External"/><Relationship Id="rId4" Type="http://schemas.openxmlformats.org/officeDocument/2006/relationships/hyperlink" Target="https://journals.sagepub.com/doi/abs/10.1177/0170840620912705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3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346.xml"/><Relationship Id="rId4" Type="http://schemas.openxmlformats.org/officeDocument/2006/relationships/image" Target="../media/image1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2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5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35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hyperlink" Target="https://memberbenefits.cipd.co.uk/" TargetMode="External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hyperlink" Target="https://memberbenefits.cipd.co.uk/" TargetMode="External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7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9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risingpowersproject.com/the-next-economic-crisis/" TargetMode="External"/><Relationship Id="rId13" Type="http://schemas.openxmlformats.org/officeDocument/2006/relationships/hyperlink" Target="https://commons.wikimedia.org/wiki/File:Pandemic-studio-o.svg" TargetMode="External"/><Relationship Id="rId3" Type="http://schemas.openxmlformats.org/officeDocument/2006/relationships/hyperlink" Target="https://www.blogs.hss.ed.ac.uk/pubs-and-publications/2017/12/01/black-minority-ethnic-postgraduates-mental-health/" TargetMode="External"/><Relationship Id="rId7" Type="http://schemas.openxmlformats.org/officeDocument/2006/relationships/image" Target="../media/image78.jpg"/><Relationship Id="rId12" Type="http://schemas.openxmlformats.org/officeDocument/2006/relationships/image" Target="../media/image81.jpeg"/><Relationship Id="rId2" Type="http://schemas.openxmlformats.org/officeDocument/2006/relationships/image" Target="../media/image75.jpg"/><Relationship Id="rId16" Type="http://schemas.openxmlformats.org/officeDocument/2006/relationships/hyperlink" Target="https://creativecommons.org/licenses/by-nd/3.0/" TargetMode="External"/><Relationship Id="rId1" Type="http://schemas.openxmlformats.org/officeDocument/2006/relationships/slideLayout" Target="../slideLayouts/slideLayout291.xml"/><Relationship Id="rId6" Type="http://schemas.openxmlformats.org/officeDocument/2006/relationships/hyperlink" Target="http://www.climategate.nl/2010/01/08/mooney-zet-de-wereld-op-zijn-kop/" TargetMode="External"/><Relationship Id="rId11" Type="http://schemas.openxmlformats.org/officeDocument/2006/relationships/hyperlink" Target="https://en.wikipedia.org/wiki/File:Emergency_plate.svg" TargetMode="External"/><Relationship Id="rId5" Type="http://schemas.openxmlformats.org/officeDocument/2006/relationships/image" Target="../media/image77.jpg"/><Relationship Id="rId15" Type="http://schemas.openxmlformats.org/officeDocument/2006/relationships/hyperlink" Target="https://creativecommons.org/licenses/by-nc-nd/3.0/" TargetMode="External"/><Relationship Id="rId10" Type="http://schemas.openxmlformats.org/officeDocument/2006/relationships/image" Target="../media/image80.png"/><Relationship Id="rId4" Type="http://schemas.openxmlformats.org/officeDocument/2006/relationships/image" Target="../media/image76.jpg"/><Relationship Id="rId9" Type="http://schemas.openxmlformats.org/officeDocument/2006/relationships/image" Target="../media/image79.jpeg"/><Relationship Id="rId1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hefuturesagency.com/tag/disruption/" TargetMode="External"/><Relationship Id="rId7" Type="http://schemas.openxmlformats.org/officeDocument/2006/relationships/image" Target="../media/image84.jpe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96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www.flickr.com/photos/treehouse1977/2892417793" TargetMode="External"/><Relationship Id="rId4" Type="http://schemas.openxmlformats.org/officeDocument/2006/relationships/image" Target="../media/image8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CIPD Coronavirus webinar series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5139" y="3602038"/>
            <a:ext cx="7082725" cy="16557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endParaRPr lang="en-US" dirty="0"/>
          </a:p>
          <a:p>
            <a:r>
              <a:rPr lang="en-GB" dirty="0">
                <a:latin typeface="Arial"/>
                <a:cs typeface="Arial"/>
              </a:rPr>
              <a:t>Returning to the workplace: mitigate the divide</a:t>
            </a:r>
            <a:endParaRPr lang="en-GB" sz="2400" dirty="0">
              <a:latin typeface="Arial"/>
              <a:cs typeface="Arial"/>
            </a:endParaRPr>
          </a:p>
          <a:p>
            <a:endParaRPr lang="en-GB" dirty="0"/>
          </a:p>
          <a:p>
            <a:r>
              <a:rPr lang="en-GB" dirty="0">
                <a:latin typeface="Arial"/>
                <a:cs typeface="Arial"/>
              </a:rPr>
              <a:t>26 April 2021</a:t>
            </a:r>
          </a:p>
        </p:txBody>
      </p:sp>
    </p:spTree>
    <p:extLst>
      <p:ext uri="{BB962C8B-B14F-4D97-AF65-F5344CB8AC3E}">
        <p14:creationId xmlns:p14="http://schemas.microsoft.com/office/powerpoint/2010/main" val="1055503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rge skydiving group mid-air">
            <a:extLst>
              <a:ext uri="{FF2B5EF4-FFF2-40B4-BE49-F238E27FC236}">
                <a16:creationId xmlns:a16="http://schemas.microsoft.com/office/drawing/2014/main" id="{DCDE5690-E0C4-4AB4-A07E-DA2B2382F9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97" b="3717"/>
          <a:stretch/>
        </p:blipFill>
        <p:spPr>
          <a:xfrm>
            <a:off x="15" y="857257"/>
            <a:ext cx="9143985" cy="5143493"/>
          </a:xfrm>
          <a:prstGeom prst="rect">
            <a:avLst/>
          </a:prstGeom>
        </p:spPr>
      </p:pic>
      <p:sp>
        <p:nvSpPr>
          <p:cNvPr id="2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616466" y="2565460"/>
            <a:ext cx="3527534" cy="3435290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68580" tIns="34290" rIns="68580" bIns="34290" rtlCol="0" anchor="t">
            <a:normAutofit/>
          </a:bodyPr>
          <a:lstStyle/>
          <a:p>
            <a:pPr algn="ctr" defTabSz="685800">
              <a:spcAft>
                <a:spcPts val="750"/>
              </a:spcAft>
              <a:buClr>
                <a:prstClr val="black"/>
              </a:buClr>
              <a:buSzPct val="100000"/>
            </a:pPr>
            <a:endParaRPr lang="en-US" sz="1200" cap="all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BEE2A4-963F-4CC2-BA9C-B60CA865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516" y="3281198"/>
            <a:ext cx="2889031" cy="1375542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/>
            <a:r>
              <a:rPr lang="en-US" sz="3000"/>
              <a:t>Experiences of the pandemic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10248" y="4700095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EF0DE-F259-4CEB-A940-F26D7175A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10148" y="5460186"/>
            <a:ext cx="2301765" cy="271483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defTabSz="685800">
              <a:spcAft>
                <a:spcPts val="450"/>
              </a:spcAft>
              <a:defRPr/>
            </a:pPr>
            <a:r>
              <a:rPr lang="en-US" sz="750">
                <a:solidFill>
                  <a:prstClr val="black"/>
                </a:solidFill>
                <a:latin typeface="Calibri" panose="020F0502020204030204"/>
              </a:rPr>
              <a:t>©Rosalind Searle April 2021</a:t>
            </a:r>
          </a:p>
        </p:txBody>
      </p:sp>
    </p:spTree>
    <p:extLst>
      <p:ext uri="{BB962C8B-B14F-4D97-AF65-F5344CB8AC3E}">
        <p14:creationId xmlns:p14="http://schemas.microsoft.com/office/powerpoint/2010/main" val="3966490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id="{DB8AC375-F94E-474B-851C-278EC1B51D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149" y="3871157"/>
            <a:ext cx="1463041" cy="146304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D0D570-BEE7-428F-BBA0-7B36BDE71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©Rosalind Searle April 2021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D08B99E-76FD-4046-A2DB-3F3CAA924042}"/>
              </a:ext>
            </a:extLst>
          </p:cNvPr>
          <p:cNvCxnSpPr/>
          <p:nvPr/>
        </p:nvCxnSpPr>
        <p:spPr>
          <a:xfrm flipV="1">
            <a:off x="457200" y="2057401"/>
            <a:ext cx="0" cy="3394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BF13ED2-EB59-4720-809C-A56DD811DB66}"/>
              </a:ext>
            </a:extLst>
          </p:cNvPr>
          <p:cNvSpPr txBox="1"/>
          <p:nvPr/>
        </p:nvSpPr>
        <p:spPr>
          <a:xfrm>
            <a:off x="290594" y="5487591"/>
            <a:ext cx="7322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350" dirty="0">
                <a:solidFill>
                  <a:prstClr val="black"/>
                </a:solidFill>
                <a:latin typeface="Calibri"/>
              </a:rPr>
              <a:t>low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F59C6C-15F1-40B4-A8BD-7FAB7BA99C63}"/>
              </a:ext>
            </a:extLst>
          </p:cNvPr>
          <p:cNvSpPr txBox="1"/>
          <p:nvPr/>
        </p:nvSpPr>
        <p:spPr>
          <a:xfrm>
            <a:off x="8217977" y="5518459"/>
            <a:ext cx="7322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350" dirty="0">
                <a:solidFill>
                  <a:prstClr val="black"/>
                </a:solidFill>
                <a:latin typeface="Calibri"/>
              </a:rPr>
              <a:t>high</a:t>
            </a:r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26FBAA0-2DB8-4E60-9544-31A3F8FFC3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105" y="2697480"/>
            <a:ext cx="1463040" cy="1463040"/>
          </a:xfrm>
          <a:prstGeom prst="rect">
            <a:avLst/>
          </a:prstGeom>
        </p:spPr>
      </p:pic>
      <p:pic>
        <p:nvPicPr>
          <p:cNvPr id="25" name="Picture 24" descr="A picture containing necklet, accessory&#10;&#10;Description automatically generated">
            <a:extLst>
              <a:ext uri="{FF2B5EF4-FFF2-40B4-BE49-F238E27FC236}">
                <a16:creationId xmlns:a16="http://schemas.microsoft.com/office/drawing/2014/main" id="{D4BE04CA-7CD1-476A-9DFB-BCC7F4DAF5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0" y="3816194"/>
            <a:ext cx="1463040" cy="1463040"/>
          </a:xfrm>
          <a:prstGeom prst="rect">
            <a:avLst/>
          </a:prstGeom>
        </p:spPr>
      </p:pic>
      <p:pic>
        <p:nvPicPr>
          <p:cNvPr id="27" name="Picture 26" descr="A toy figurine with a red ball&#10;&#10;Description automatically generated with low confidence">
            <a:extLst>
              <a:ext uri="{FF2B5EF4-FFF2-40B4-BE49-F238E27FC236}">
                <a16:creationId xmlns:a16="http://schemas.microsoft.com/office/drawing/2014/main" id="{2A785173-0B8C-4CC3-B078-EF7580A29E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615" y="1126238"/>
            <a:ext cx="2392531" cy="2392531"/>
          </a:xfrm>
          <a:prstGeom prst="rect">
            <a:avLst/>
          </a:prstGeom>
        </p:spPr>
      </p:pic>
      <p:pic>
        <p:nvPicPr>
          <p:cNvPr id="13" name="Content Placeholder 12" descr="A picture containing toy&#10;&#10;Description automatically generated">
            <a:extLst>
              <a:ext uri="{FF2B5EF4-FFF2-40B4-BE49-F238E27FC236}">
                <a16:creationId xmlns:a16="http://schemas.microsoft.com/office/drawing/2014/main" id="{2090BBB4-DACD-45B8-8233-D2B09DE531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35" y="1731765"/>
            <a:ext cx="1697236" cy="1697236"/>
          </a:xfrm>
        </p:spPr>
      </p:pic>
      <p:pic>
        <p:nvPicPr>
          <p:cNvPr id="21" name="Picture 20" descr="A picture containing clipart&#10;&#10;Description automatically generated">
            <a:extLst>
              <a:ext uri="{FF2B5EF4-FFF2-40B4-BE49-F238E27FC236}">
                <a16:creationId xmlns:a16="http://schemas.microsoft.com/office/drawing/2014/main" id="{AD0540B2-BF1E-4372-A000-8C1C6E2495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235" y="1999713"/>
            <a:ext cx="1463040" cy="14630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59304D-A90D-450B-A4C6-EA444AF51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Understanding where your employees’ pandemic experiences </a:t>
            </a:r>
            <a:endParaRPr lang="en-GB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CBDBD90-1FA3-45B6-A93E-8C56E2B1F5CD}"/>
              </a:ext>
            </a:extLst>
          </p:cNvPr>
          <p:cNvCxnSpPr>
            <a:cxnSpLocks/>
          </p:cNvCxnSpPr>
          <p:nvPr/>
        </p:nvCxnSpPr>
        <p:spPr>
          <a:xfrm>
            <a:off x="457201" y="5451873"/>
            <a:ext cx="84117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1F8EB7F0-1ABA-49BF-8A21-D3636D5A9E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119" y="3089031"/>
            <a:ext cx="1644681" cy="164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97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DE5690-E0C4-4AB4-A07E-DA2B2382F9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" y="857257"/>
            <a:ext cx="9143985" cy="5143493"/>
          </a:xfrm>
          <a:prstGeom prst="rect">
            <a:avLst/>
          </a:prstGeom>
        </p:spPr>
      </p:pic>
      <p:sp>
        <p:nvSpPr>
          <p:cNvPr id="28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616466" y="2565460"/>
            <a:ext cx="3527534" cy="3435290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68580" tIns="34290" rIns="68580" bIns="34290" rtlCol="0" anchor="t">
            <a:normAutofit/>
          </a:bodyPr>
          <a:lstStyle/>
          <a:p>
            <a:pPr algn="ctr" defTabSz="685800">
              <a:spcAft>
                <a:spcPts val="750"/>
              </a:spcAft>
              <a:buClr>
                <a:prstClr val="black"/>
              </a:buClr>
              <a:buSzPct val="100000"/>
            </a:pPr>
            <a:endParaRPr lang="en-US" sz="1200" cap="all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BEE2A4-963F-4CC2-BA9C-B60CA865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516" y="3281198"/>
            <a:ext cx="2889031" cy="1375542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/>
            <a:r>
              <a:rPr lang="en-US" sz="3000"/>
              <a:t>Emotional dynamics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10248" y="4700095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EF0DE-F259-4CEB-A940-F26D7175A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10148" y="5460186"/>
            <a:ext cx="2301765" cy="271483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defTabSz="685800">
              <a:spcAft>
                <a:spcPts val="450"/>
              </a:spcAft>
              <a:defRPr/>
            </a:pPr>
            <a:r>
              <a:rPr lang="en-US" sz="750">
                <a:solidFill>
                  <a:prstClr val="black"/>
                </a:solidFill>
                <a:latin typeface="Calibri" panose="020F0502020204030204"/>
              </a:rPr>
              <a:t>©Rosalind Searle April 2021</a:t>
            </a:r>
          </a:p>
        </p:txBody>
      </p:sp>
    </p:spTree>
    <p:extLst>
      <p:ext uri="{BB962C8B-B14F-4D97-AF65-F5344CB8AC3E}">
        <p14:creationId xmlns:p14="http://schemas.microsoft.com/office/powerpoint/2010/main" val="1008637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0AC0A-DE67-455A-9832-D967751C6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Emotions fuel negative behaviours </a:t>
            </a:r>
          </a:p>
        </p:txBody>
      </p:sp>
      <p:pic>
        <p:nvPicPr>
          <p:cNvPr id="6" name="Content Placeholder 5" descr="Shape&#10;&#10;Description automatically generated">
            <a:extLst>
              <a:ext uri="{FF2B5EF4-FFF2-40B4-BE49-F238E27FC236}">
                <a16:creationId xmlns:a16="http://schemas.microsoft.com/office/drawing/2014/main" id="{E83D1454-733D-44EA-92AA-5A7B218920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445" y="2041072"/>
            <a:ext cx="4511732" cy="328390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188378-C8BD-445D-8BA4-308E8A51F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©Rosalind Searle April 2021</a:t>
            </a:r>
          </a:p>
        </p:txBody>
      </p:sp>
      <p:pic>
        <p:nvPicPr>
          <p:cNvPr id="8" name="Picture 7" descr="A picture containing timeline&#10;&#10;Description automatically generated">
            <a:extLst>
              <a:ext uri="{FF2B5EF4-FFF2-40B4-BE49-F238E27FC236}">
                <a16:creationId xmlns:a16="http://schemas.microsoft.com/office/drawing/2014/main" id="{0B641603-9F11-4617-A621-4C00121BAE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" y="2220016"/>
            <a:ext cx="4473847" cy="310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07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1210444"/>
            <a:ext cx="3285757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3429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08615A-C05A-4E01-9E40-78C74F0DC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2" y="1616253"/>
            <a:ext cx="2562119" cy="359655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How to preserve organizational trust during a time of crisis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2325" dirty="0">
                <a:solidFill>
                  <a:schemeClr val="bg1"/>
                </a:solidFill>
              </a:rPr>
              <a:t>Gustafsson, Gillespie, Searle, Hope-Hailey &amp; Dietz (2020)</a:t>
            </a:r>
            <a:br>
              <a:rPr lang="en-GB" b="1" dirty="0"/>
            </a:b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5832E8-A675-4D12-A305-98C77C89FC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15" y="4854952"/>
            <a:ext cx="1071204" cy="71571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B54E462D-FA36-4D7C-8732-E943D9314A93}"/>
              </a:ext>
            </a:extLst>
          </p:cNvPr>
          <p:cNvGrpSpPr/>
          <p:nvPr/>
        </p:nvGrpSpPr>
        <p:grpSpPr>
          <a:xfrm>
            <a:off x="3822086" y="631358"/>
            <a:ext cx="5219172" cy="5566345"/>
            <a:chOff x="3822087" y="756852"/>
            <a:chExt cx="5219172" cy="556634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9014621-FAA8-4671-B940-AC5365A97027}"/>
                </a:ext>
              </a:extLst>
            </p:cNvPr>
            <p:cNvSpPr/>
            <p:nvPr/>
          </p:nvSpPr>
          <p:spPr>
            <a:xfrm>
              <a:off x="3822087" y="756852"/>
              <a:ext cx="5219172" cy="916534"/>
            </a:xfrm>
            <a:prstGeom prst="roundRect">
              <a:avLst>
                <a:gd name="adj" fmla="val 10000"/>
              </a:avLst>
            </a:prstGeom>
            <a:solidFill>
              <a:srgbClr val="002060"/>
            </a:solidFill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9" name="Rectangle 8" descr="Person with Idea">
              <a:extLst>
                <a:ext uri="{FF2B5EF4-FFF2-40B4-BE49-F238E27FC236}">
                  <a16:creationId xmlns:a16="http://schemas.microsoft.com/office/drawing/2014/main" id="{5B8C91C5-F2BE-4D19-A58F-573A30715E87}"/>
                </a:ext>
              </a:extLst>
            </p:cNvPr>
            <p:cNvSpPr/>
            <p:nvPr/>
          </p:nvSpPr>
          <p:spPr>
            <a:xfrm>
              <a:off x="4032607" y="946039"/>
              <a:ext cx="454990" cy="454546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4E12F9A-42A1-48D9-B341-F03AB697C81A}"/>
                </a:ext>
              </a:extLst>
            </p:cNvPr>
            <p:cNvSpPr/>
            <p:nvPr/>
          </p:nvSpPr>
          <p:spPr>
            <a:xfrm>
              <a:off x="4572468" y="756852"/>
              <a:ext cx="4284774" cy="827255"/>
            </a:xfrm>
            <a:custGeom>
              <a:avLst/>
              <a:gdLst>
                <a:gd name="connsiteX0" fmla="*/ 0 w 4284774"/>
                <a:gd name="connsiteY0" fmla="*/ 0 h 827255"/>
                <a:gd name="connsiteX1" fmla="*/ 4284774 w 4284774"/>
                <a:gd name="connsiteY1" fmla="*/ 0 h 827255"/>
                <a:gd name="connsiteX2" fmla="*/ 4284774 w 4284774"/>
                <a:gd name="connsiteY2" fmla="*/ 827255 h 827255"/>
                <a:gd name="connsiteX3" fmla="*/ 0 w 4284774"/>
                <a:gd name="connsiteY3" fmla="*/ 827255 h 827255"/>
                <a:gd name="connsiteX4" fmla="*/ 0 w 4284774"/>
                <a:gd name="connsiteY4" fmla="*/ 0 h 827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4774" h="827255">
                  <a:moveTo>
                    <a:pt x="0" y="0"/>
                  </a:moveTo>
                  <a:lnTo>
                    <a:pt x="4284774" y="0"/>
                  </a:lnTo>
                  <a:lnTo>
                    <a:pt x="4284774" y="827255"/>
                  </a:lnTo>
                  <a:lnTo>
                    <a:pt x="0" y="82725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551" tIns="87551" rIns="87551" bIns="87551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1. Cognitive Bridging </a:t>
              </a:r>
              <a:r>
                <a:rPr lang="en-US" sz="1800" kern="1200" dirty="0"/>
                <a:t>– From past to the future – reduce uncertainty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7D08D07-72BC-4020-B856-61D4E9CB8C2C}"/>
                </a:ext>
              </a:extLst>
            </p:cNvPr>
            <p:cNvSpPr/>
            <p:nvPr/>
          </p:nvSpPr>
          <p:spPr>
            <a:xfrm>
              <a:off x="3822087" y="1767401"/>
              <a:ext cx="5219172" cy="1049870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4" name="Rectangle 13" descr="Heart lock">
              <a:extLst>
                <a:ext uri="{FF2B5EF4-FFF2-40B4-BE49-F238E27FC236}">
                  <a16:creationId xmlns:a16="http://schemas.microsoft.com/office/drawing/2014/main" id="{71BC1CFF-CAE4-4C4D-BE4F-545BEF7C4E7B}"/>
                </a:ext>
              </a:extLst>
            </p:cNvPr>
            <p:cNvSpPr/>
            <p:nvPr/>
          </p:nvSpPr>
          <p:spPr>
            <a:xfrm>
              <a:off x="4072087" y="1970605"/>
              <a:ext cx="454990" cy="4545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7262EB3-8DEF-4260-B05E-168ED47BE6C6}"/>
                </a:ext>
              </a:extLst>
            </p:cNvPr>
            <p:cNvSpPr/>
            <p:nvPr/>
          </p:nvSpPr>
          <p:spPr>
            <a:xfrm>
              <a:off x="4602775" y="1884923"/>
              <a:ext cx="4224161" cy="827255"/>
            </a:xfrm>
            <a:custGeom>
              <a:avLst/>
              <a:gdLst>
                <a:gd name="connsiteX0" fmla="*/ 0 w 4224161"/>
                <a:gd name="connsiteY0" fmla="*/ 0 h 827255"/>
                <a:gd name="connsiteX1" fmla="*/ 4224161 w 4224161"/>
                <a:gd name="connsiteY1" fmla="*/ 0 h 827255"/>
                <a:gd name="connsiteX2" fmla="*/ 4224161 w 4224161"/>
                <a:gd name="connsiteY2" fmla="*/ 827255 h 827255"/>
                <a:gd name="connsiteX3" fmla="*/ 0 w 4224161"/>
                <a:gd name="connsiteY3" fmla="*/ 827255 h 827255"/>
                <a:gd name="connsiteX4" fmla="*/ 0 w 4224161"/>
                <a:gd name="connsiteY4" fmla="*/ 0 h 827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4161" h="827255">
                  <a:moveTo>
                    <a:pt x="0" y="0"/>
                  </a:moveTo>
                  <a:lnTo>
                    <a:pt x="4224161" y="0"/>
                  </a:lnTo>
                  <a:lnTo>
                    <a:pt x="4224161" y="827255"/>
                  </a:lnTo>
                  <a:lnTo>
                    <a:pt x="0" y="82725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551" tIns="87551" rIns="87551" bIns="87551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2. Emotional embodying </a:t>
              </a:r>
              <a:r>
                <a:rPr lang="en-US" sz="1800" kern="1200" dirty="0"/>
                <a:t>- Creating spaces to share, work through &amp; shift neg</a:t>
              </a:r>
              <a:r>
                <a:rPr lang="en-US" sz="2000" kern="1200" dirty="0"/>
                <a:t> </a:t>
              </a:r>
              <a:r>
                <a:rPr lang="en-US" sz="1800" kern="1200" dirty="0"/>
                <a:t>emotions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3238546-88C5-4D6C-AD6C-F32497B02BC9}"/>
                </a:ext>
              </a:extLst>
            </p:cNvPr>
            <p:cNvSpPr/>
            <p:nvPr/>
          </p:nvSpPr>
          <p:spPr>
            <a:xfrm>
              <a:off x="3822087" y="2940810"/>
              <a:ext cx="5219172" cy="1049870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7" name="Rectangle 16" descr="Group success">
              <a:extLst>
                <a:ext uri="{FF2B5EF4-FFF2-40B4-BE49-F238E27FC236}">
                  <a16:creationId xmlns:a16="http://schemas.microsoft.com/office/drawing/2014/main" id="{136D0110-2E59-42D4-9553-0A069802FE2A}"/>
                </a:ext>
              </a:extLst>
            </p:cNvPr>
            <p:cNvSpPr/>
            <p:nvPr/>
          </p:nvSpPr>
          <p:spPr>
            <a:xfrm>
              <a:off x="4072087" y="3224435"/>
              <a:ext cx="454990" cy="454546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40E2C5E-10A2-4CD6-A022-F4F6CAF6EED1}"/>
                </a:ext>
              </a:extLst>
            </p:cNvPr>
            <p:cNvSpPr/>
            <p:nvPr/>
          </p:nvSpPr>
          <p:spPr>
            <a:xfrm>
              <a:off x="4611863" y="3038485"/>
              <a:ext cx="4205984" cy="827255"/>
            </a:xfrm>
            <a:custGeom>
              <a:avLst/>
              <a:gdLst>
                <a:gd name="connsiteX0" fmla="*/ 0 w 4205984"/>
                <a:gd name="connsiteY0" fmla="*/ 0 h 827255"/>
                <a:gd name="connsiteX1" fmla="*/ 4205984 w 4205984"/>
                <a:gd name="connsiteY1" fmla="*/ 0 h 827255"/>
                <a:gd name="connsiteX2" fmla="*/ 4205984 w 4205984"/>
                <a:gd name="connsiteY2" fmla="*/ 827255 h 827255"/>
                <a:gd name="connsiteX3" fmla="*/ 0 w 4205984"/>
                <a:gd name="connsiteY3" fmla="*/ 827255 h 827255"/>
                <a:gd name="connsiteX4" fmla="*/ 0 w 4205984"/>
                <a:gd name="connsiteY4" fmla="*/ 0 h 827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05984" h="827255">
                  <a:moveTo>
                    <a:pt x="0" y="0"/>
                  </a:moveTo>
                  <a:lnTo>
                    <a:pt x="4205984" y="0"/>
                  </a:lnTo>
                  <a:lnTo>
                    <a:pt x="4205984" y="827255"/>
                  </a:lnTo>
                  <a:lnTo>
                    <a:pt x="0" y="82725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551" tIns="87551" rIns="87551" bIns="87551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3. Inclusive enacting </a:t>
              </a:r>
              <a:r>
                <a:rPr lang="en-US" sz="1800" kern="1200" dirty="0"/>
                <a:t>– Participation in decisions – increasing sense of voice &amp; agency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6BA23E0-E3D7-4DE7-BADD-5306645202F6}"/>
                </a:ext>
              </a:extLst>
            </p:cNvPr>
            <p:cNvSpPr/>
            <p:nvPr/>
          </p:nvSpPr>
          <p:spPr>
            <a:xfrm>
              <a:off x="3822087" y="4118033"/>
              <a:ext cx="5219172" cy="988710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0" name="Rectangle 19" descr="Shoe footprints">
              <a:extLst>
                <a:ext uri="{FF2B5EF4-FFF2-40B4-BE49-F238E27FC236}">
                  <a16:creationId xmlns:a16="http://schemas.microsoft.com/office/drawing/2014/main" id="{D8F87EDE-F9C2-48D2-93F5-7277C756A522}"/>
                </a:ext>
              </a:extLst>
            </p:cNvPr>
            <p:cNvSpPr/>
            <p:nvPr/>
          </p:nvSpPr>
          <p:spPr>
            <a:xfrm>
              <a:off x="4072087" y="4354978"/>
              <a:ext cx="454990" cy="454546"/>
            </a:xfrm>
            <a:prstGeom prst="rect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8D562F8-2841-43B1-8A53-DDA228AF2CC3}"/>
                </a:ext>
              </a:extLst>
            </p:cNvPr>
            <p:cNvSpPr/>
            <p:nvPr/>
          </p:nvSpPr>
          <p:spPr>
            <a:xfrm>
              <a:off x="4777078" y="3840259"/>
              <a:ext cx="3875554" cy="827255"/>
            </a:xfrm>
            <a:custGeom>
              <a:avLst/>
              <a:gdLst>
                <a:gd name="connsiteX0" fmla="*/ 0 w 3875554"/>
                <a:gd name="connsiteY0" fmla="*/ 0 h 827255"/>
                <a:gd name="connsiteX1" fmla="*/ 3875554 w 3875554"/>
                <a:gd name="connsiteY1" fmla="*/ 0 h 827255"/>
                <a:gd name="connsiteX2" fmla="*/ 3875554 w 3875554"/>
                <a:gd name="connsiteY2" fmla="*/ 827255 h 827255"/>
                <a:gd name="connsiteX3" fmla="*/ 0 w 3875554"/>
                <a:gd name="connsiteY3" fmla="*/ 827255 h 827255"/>
                <a:gd name="connsiteX4" fmla="*/ 0 w 3875554"/>
                <a:gd name="connsiteY4" fmla="*/ 0 h 827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5554" h="827255">
                  <a:moveTo>
                    <a:pt x="0" y="0"/>
                  </a:moveTo>
                  <a:lnTo>
                    <a:pt x="3875554" y="0"/>
                  </a:lnTo>
                  <a:lnTo>
                    <a:pt x="3875554" y="827255"/>
                  </a:lnTo>
                  <a:lnTo>
                    <a:pt x="0" y="82725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551" tIns="87551" rIns="87551" bIns="87551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900" kern="1200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C11F400A-8397-4ADA-9262-4D49A8984319}"/>
                </a:ext>
              </a:extLst>
            </p:cNvPr>
            <p:cNvSpPr/>
            <p:nvPr/>
          </p:nvSpPr>
          <p:spPr>
            <a:xfrm>
              <a:off x="3822087" y="5231683"/>
              <a:ext cx="5219172" cy="109151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3" name="Rectangle 22" descr="Link">
              <a:extLst>
                <a:ext uri="{FF2B5EF4-FFF2-40B4-BE49-F238E27FC236}">
                  <a16:creationId xmlns:a16="http://schemas.microsoft.com/office/drawing/2014/main" id="{EA587583-574F-424C-BD36-774B00DE6C31}"/>
                </a:ext>
              </a:extLst>
            </p:cNvPr>
            <p:cNvSpPr/>
            <p:nvPr/>
          </p:nvSpPr>
          <p:spPr>
            <a:xfrm>
              <a:off x="4072087" y="5547168"/>
              <a:ext cx="454990" cy="454546"/>
            </a:xfrm>
            <a:prstGeom prst="rect">
              <a:avLst/>
            </a:prstGeom>
            <a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8D3F6A8-CE07-4F7E-99C9-F83268C559F2}"/>
                </a:ext>
              </a:extLst>
            </p:cNvPr>
            <p:cNvSpPr/>
            <p:nvPr/>
          </p:nvSpPr>
          <p:spPr>
            <a:xfrm>
              <a:off x="4593047" y="5361217"/>
              <a:ext cx="4243616" cy="827255"/>
            </a:xfrm>
            <a:custGeom>
              <a:avLst/>
              <a:gdLst>
                <a:gd name="connsiteX0" fmla="*/ 0 w 4243616"/>
                <a:gd name="connsiteY0" fmla="*/ 0 h 827255"/>
                <a:gd name="connsiteX1" fmla="*/ 4243616 w 4243616"/>
                <a:gd name="connsiteY1" fmla="*/ 0 h 827255"/>
                <a:gd name="connsiteX2" fmla="*/ 4243616 w 4243616"/>
                <a:gd name="connsiteY2" fmla="*/ 827255 h 827255"/>
                <a:gd name="connsiteX3" fmla="*/ 0 w 4243616"/>
                <a:gd name="connsiteY3" fmla="*/ 827255 h 827255"/>
                <a:gd name="connsiteX4" fmla="*/ 0 w 4243616"/>
                <a:gd name="connsiteY4" fmla="*/ 0 h 827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3616" h="827255">
                  <a:moveTo>
                    <a:pt x="0" y="0"/>
                  </a:moveTo>
                  <a:lnTo>
                    <a:pt x="4243616" y="0"/>
                  </a:lnTo>
                  <a:lnTo>
                    <a:pt x="4243616" y="827255"/>
                  </a:lnTo>
                  <a:lnTo>
                    <a:pt x="0" y="82725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551" tIns="87551" rIns="87551" bIns="87551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b. Organization's trust repertoire </a:t>
              </a:r>
              <a:r>
                <a:rPr lang="en-US" sz="1800" kern="1200" dirty="0"/>
                <a:t>–  Drawing on prior social processes &amp; structures, symbols, stories &amp; rituals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3D116D8-F46D-46E8-8589-CAE37717A184}"/>
                </a:ext>
              </a:extLst>
            </p:cNvPr>
            <p:cNvSpPr txBox="1"/>
            <p:nvPr/>
          </p:nvSpPr>
          <p:spPr>
            <a:xfrm>
              <a:off x="4656420" y="4223656"/>
              <a:ext cx="421017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GB" sz="2400" dirty="0">
                  <a:solidFill>
                    <a:prstClr val="white"/>
                  </a:solidFill>
                  <a:latin typeface="Calibri" panose="020F0502020204030204"/>
                </a:rPr>
                <a:t>a. Leaders </a:t>
              </a:r>
              <a:r>
                <a:rPr lang="en-GB" dirty="0">
                  <a:solidFill>
                    <a:prstClr val="white"/>
                  </a:solidFill>
                  <a:latin typeface="Calibri" panose="020F0502020204030204"/>
                </a:rPr>
                <a:t>understanding their active role as Org guardians  </a:t>
              </a:r>
            </a:p>
          </p:txBody>
        </p:sp>
        <p:pic>
          <p:nvPicPr>
            <p:cNvPr id="4" name="Graphic 3" descr="Heart lock">
              <a:extLst>
                <a:ext uri="{FF2B5EF4-FFF2-40B4-BE49-F238E27FC236}">
                  <a16:creationId xmlns:a16="http://schemas.microsoft.com/office/drawing/2014/main" id="{DE3A6CE6-964F-4498-AA33-936057DC9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968757" y="2011260"/>
              <a:ext cx="603243" cy="603243"/>
            </a:xfrm>
            <a:prstGeom prst="rect">
              <a:avLst/>
            </a:prstGeom>
          </p:spPr>
        </p:pic>
      </p:grp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A6F07CF-7F04-4D40-8CA0-AF7E404AA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©Rosalind Searle April 2021</a:t>
            </a:r>
          </a:p>
        </p:txBody>
      </p:sp>
    </p:spTree>
    <p:extLst>
      <p:ext uri="{BB962C8B-B14F-4D97-AF65-F5344CB8AC3E}">
        <p14:creationId xmlns:p14="http://schemas.microsoft.com/office/powerpoint/2010/main" val="3161502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1E8673C-D71A-4F68-93D0-7C99259C8298}"/>
              </a:ext>
            </a:extLst>
          </p:cNvPr>
          <p:cNvSpPr txBox="1">
            <a:spLocks/>
          </p:cNvSpPr>
          <p:nvPr/>
        </p:nvSpPr>
        <p:spPr>
          <a:xfrm>
            <a:off x="212562" y="1437651"/>
            <a:ext cx="5867589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spcAft>
                <a:spcPts val="450"/>
              </a:spcAft>
            </a:pPr>
            <a:r>
              <a:rPr lang="en-US" sz="3300" dirty="0">
                <a:solidFill>
                  <a:prstClr val="white"/>
                </a:solidFill>
                <a:latin typeface="Calibri Light" panose="020F0302020204030204"/>
              </a:rPr>
              <a:t> Practice 2: </a:t>
            </a:r>
            <a:r>
              <a:rPr lang="en-US" sz="3300" b="1" dirty="0">
                <a:solidFill>
                  <a:prstClr val="white"/>
                </a:solidFill>
                <a:latin typeface="Calibri Light" panose="020F0302020204030204"/>
              </a:rPr>
              <a:t>Emotional embodying </a:t>
            </a:r>
          </a:p>
        </p:txBody>
      </p:sp>
      <p:sp>
        <p:nvSpPr>
          <p:cNvPr id="16" name="Oval 18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53571" y="2845228"/>
            <a:ext cx="2338578" cy="2338578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Freeform: Shape 20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7644" y="857250"/>
            <a:ext cx="3148545" cy="273765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Picture 12" descr="A close up of a person&#10;&#10;Description automatically generated">
            <a:extLst>
              <a:ext uri="{FF2B5EF4-FFF2-40B4-BE49-F238E27FC236}">
                <a16:creationId xmlns:a16="http://schemas.microsoft.com/office/drawing/2014/main" id="{B2BBDEB7-92A4-4E44-9E0C-871834C872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5001" r="-4" b="-4"/>
          <a:stretch/>
        </p:blipFill>
        <p:spPr>
          <a:xfrm>
            <a:off x="4477015" y="2968671"/>
            <a:ext cx="2091690" cy="209169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5E7DEA34-3428-4F9D-A858-4A8385E797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8803" r="-2" b="27184"/>
          <a:stretch/>
        </p:blipFill>
        <p:spPr>
          <a:xfrm>
            <a:off x="6120452" y="857252"/>
            <a:ext cx="3025737" cy="2614841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sp>
        <p:nvSpPr>
          <p:cNvPr id="18" name="Freeform: Shape 22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6099" y="3881437"/>
            <a:ext cx="2477901" cy="2119313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5D9D6E3-E3E3-4DD3-BA4E-C714346F9EF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r="-2" b="23072"/>
          <a:stretch/>
        </p:blipFill>
        <p:spPr>
          <a:xfrm>
            <a:off x="6789816" y="4005163"/>
            <a:ext cx="2354184" cy="1995596"/>
          </a:xfrm>
          <a:custGeom>
            <a:avLst/>
            <a:gdLst/>
            <a:ahLst/>
            <a:cxnLst/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C38EC1-A610-4EC5-B487-9D14839DC1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748" y="972755"/>
            <a:ext cx="1071204" cy="7157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27A8AA-157C-4007-BFA5-08A16B40D472}"/>
              </a:ext>
            </a:extLst>
          </p:cNvPr>
          <p:cNvSpPr/>
          <p:nvPr/>
        </p:nvSpPr>
        <p:spPr>
          <a:xfrm>
            <a:off x="211507" y="2385209"/>
            <a:ext cx="5055416" cy="3357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Aft>
                <a:spcPts val="450"/>
              </a:spcAft>
            </a:pPr>
            <a:r>
              <a:rPr lang="en-US" sz="2700" dirty="0">
                <a:solidFill>
                  <a:prstClr val="white"/>
                </a:solidFill>
                <a:latin typeface="Calibri" panose="020F0502020204030204"/>
              </a:rPr>
              <a:t>Impact – reducing VULNERABILITY</a:t>
            </a:r>
          </a:p>
          <a:p>
            <a:pPr defTabSz="685800">
              <a:spcAft>
                <a:spcPts val="450"/>
              </a:spcAft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Mechanism – acknowledging &amp; working through emotions </a:t>
            </a: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  <a:p>
            <a:pPr marL="257175" indent="-257175" defTabSz="6858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Prioritizing emotions triggered by </a:t>
            </a:r>
          </a:p>
          <a:p>
            <a:pPr marL="342900" lvl="1" defTabSz="685800">
              <a:spcAft>
                <a:spcPts val="450"/>
              </a:spcAft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disruption </a:t>
            </a:r>
          </a:p>
          <a:p>
            <a:pPr marL="257175" indent="-257175" defTabSz="6858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Managing shock - Creating spaces to </a:t>
            </a:r>
          </a:p>
          <a:p>
            <a:pPr marL="342900" lvl="1" defTabSz="685800">
              <a:spcAft>
                <a:spcPts val="450"/>
              </a:spcAft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share, work through &amp; shift emotions</a:t>
            </a:r>
          </a:p>
          <a:p>
            <a:pPr marL="257175" indent="-257175" defTabSz="6858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Reducing flight-fight responses </a:t>
            </a:r>
          </a:p>
          <a:p>
            <a:pPr marL="257175" indent="-257175" defTabSz="6858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Coaching &amp; reminding people capacity to cope </a:t>
            </a:r>
          </a:p>
        </p:txBody>
      </p:sp>
      <p:sp>
        <p:nvSpPr>
          <p:cNvPr id="8" name="Rectangle 7" descr="Heart lock">
            <a:extLst>
              <a:ext uri="{FF2B5EF4-FFF2-40B4-BE49-F238E27FC236}">
                <a16:creationId xmlns:a16="http://schemas.microsoft.com/office/drawing/2014/main" id="{A5FC2631-448B-4932-9EC4-CD957DC4BD5B}"/>
              </a:ext>
            </a:extLst>
          </p:cNvPr>
          <p:cNvSpPr/>
          <p:nvPr/>
        </p:nvSpPr>
        <p:spPr>
          <a:xfrm>
            <a:off x="413735" y="1419064"/>
            <a:ext cx="399727" cy="398946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B3836C-E23F-48AA-87FF-7A16004E49AF}"/>
              </a:ext>
            </a:extLst>
          </p:cNvPr>
          <p:cNvSpPr txBox="1"/>
          <p:nvPr/>
        </p:nvSpPr>
        <p:spPr>
          <a:xfrm>
            <a:off x="7362744" y="6682593"/>
            <a:ext cx="1781257" cy="173124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 defTabSz="685800">
              <a:spcAft>
                <a:spcPts val="450"/>
              </a:spcAft>
            </a:pPr>
            <a:r>
              <a:rPr lang="en-GB" sz="525">
                <a:solidFill>
                  <a:srgbClr val="FFFFFF"/>
                </a:solidFill>
                <a:latin typeface="Calibri" panose="020F0502020204030204"/>
                <a:hlinkClick r:id="rId5" tooltip="http://blog.coyoteproductions.co.uk/films/inside-out-meet-character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525">
                <a:solidFill>
                  <a:srgbClr val="FFFFFF"/>
                </a:solidFill>
                <a:latin typeface="Calibri" panose="020F0502020204030204"/>
              </a:rPr>
              <a:t> by Unknown Author is licensed under </a:t>
            </a:r>
            <a:r>
              <a:rPr lang="en-GB" sz="525">
                <a:solidFill>
                  <a:srgbClr val="FFFFFF"/>
                </a:solidFill>
                <a:latin typeface="Calibri" panose="020F0502020204030204"/>
                <a:hlinkClick r:id="rId9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GB" sz="525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1E7C0E-4C77-4B2A-8E41-F9D36265CAAD}"/>
              </a:ext>
            </a:extLst>
          </p:cNvPr>
          <p:cNvSpPr txBox="1"/>
          <p:nvPr/>
        </p:nvSpPr>
        <p:spPr>
          <a:xfrm>
            <a:off x="5509123" y="6682593"/>
            <a:ext cx="1880644" cy="173124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 defTabSz="685800">
              <a:spcAft>
                <a:spcPts val="450"/>
              </a:spcAft>
            </a:pPr>
            <a:r>
              <a:rPr lang="en-GB" sz="525">
                <a:solidFill>
                  <a:srgbClr val="FFFFFF"/>
                </a:solidFill>
                <a:latin typeface="Calibri" panose="020F0502020204030204"/>
                <a:hlinkClick r:id="rId3" tooltip="http://christthetruth.wordpress.com/2010/06/06/all-anger-is-righteous-anger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525">
                <a:solidFill>
                  <a:srgbClr val="FFFFFF"/>
                </a:solidFill>
                <a:latin typeface="Calibri" panose="020F0502020204030204"/>
              </a:rPr>
              <a:t> by Unknown Author is licensed under </a:t>
            </a:r>
            <a:r>
              <a:rPr lang="en-GB" sz="525">
                <a:solidFill>
                  <a:srgbClr val="FFFFFF"/>
                </a:solidFill>
                <a:latin typeface="Calibri" panose="020F0502020204030204"/>
                <a:hlinkClick r:id="rId10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GB" sz="525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20" name="Graphic 19" descr="Heart lock">
            <a:extLst>
              <a:ext uri="{FF2B5EF4-FFF2-40B4-BE49-F238E27FC236}">
                <a16:creationId xmlns:a16="http://schemas.microsoft.com/office/drawing/2014/main" id="{6C64470A-5FAA-4D17-B449-C4C51EDBEC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01951" y="950214"/>
            <a:ext cx="685800" cy="685800"/>
          </a:xfrm>
          <a:prstGeom prst="rect">
            <a:avLst/>
          </a:prstGeom>
        </p:spPr>
      </p:pic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38B5734-42F1-450E-8846-AD36741F1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GB">
                <a:solidFill>
                  <a:prstClr val="white">
                    <a:tint val="75000"/>
                  </a:prstClr>
                </a:solidFill>
                <a:latin typeface="Calibri" panose="020F0502020204030204"/>
              </a:rPr>
              <a:t>©Rosalind Searle April 2021</a:t>
            </a:r>
          </a:p>
        </p:txBody>
      </p:sp>
    </p:spTree>
    <p:extLst>
      <p:ext uri="{BB962C8B-B14F-4D97-AF65-F5344CB8AC3E}">
        <p14:creationId xmlns:p14="http://schemas.microsoft.com/office/powerpoint/2010/main" val="1913519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996E85A-A4DA-4260-808E-58B4C6B6FC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" y="857257"/>
            <a:ext cx="9143985" cy="5143493"/>
          </a:xfrm>
          <a:prstGeom prst="rect">
            <a:avLst/>
          </a:prstGeom>
        </p:spPr>
      </p:pic>
      <p:sp>
        <p:nvSpPr>
          <p:cNvPr id="28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616466" y="2565460"/>
            <a:ext cx="3527534" cy="3435290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68580" tIns="34290" rIns="68580" bIns="34290" rtlCol="0" anchor="t">
            <a:normAutofit/>
          </a:bodyPr>
          <a:lstStyle/>
          <a:p>
            <a:pPr algn="ctr" defTabSz="685800">
              <a:spcAft>
                <a:spcPts val="750"/>
              </a:spcAft>
              <a:buClr>
                <a:prstClr val="black"/>
              </a:buClr>
              <a:buSzPct val="100000"/>
            </a:pPr>
            <a:endParaRPr lang="en-US" sz="1200" cap="all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BEE2A4-963F-4CC2-BA9C-B60CA865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516" y="3281198"/>
            <a:ext cx="2889031" cy="1375542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/>
            <a:r>
              <a:rPr lang="en-US" sz="3000" dirty="0"/>
              <a:t>Critical role HR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10248" y="4700095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EF0DE-F259-4CEB-A940-F26D7175A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10148" y="5460186"/>
            <a:ext cx="2301765" cy="271483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defTabSz="685800">
              <a:spcAft>
                <a:spcPts val="450"/>
              </a:spcAft>
              <a:defRPr/>
            </a:pPr>
            <a:r>
              <a:rPr lang="en-US" sz="750">
                <a:solidFill>
                  <a:prstClr val="black"/>
                </a:solidFill>
                <a:latin typeface="Calibri" panose="020F0502020204030204"/>
              </a:rPr>
              <a:t>©Rosalind Searle April 2021</a:t>
            </a:r>
          </a:p>
        </p:txBody>
      </p:sp>
    </p:spTree>
    <p:extLst>
      <p:ext uri="{BB962C8B-B14F-4D97-AF65-F5344CB8AC3E}">
        <p14:creationId xmlns:p14="http://schemas.microsoft.com/office/powerpoint/2010/main" val="3038247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5C01129-3453-464D-A870-ED71C6E89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2781A6-5C82-4764-B489-F9A599C0A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99125" y="1371600"/>
            <a:ext cx="3753046" cy="41148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BC180-4497-44C4-90F9-3D0D1CECB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4836" y="1670641"/>
            <a:ext cx="3014330" cy="1021010"/>
          </a:xfrm>
        </p:spPr>
        <p:txBody>
          <a:bodyPr anchor="b">
            <a:normAutofit/>
          </a:bodyPr>
          <a:lstStyle/>
          <a:p>
            <a:pPr algn="ctr"/>
            <a:r>
              <a:rPr lang="en-GB" sz="2100" dirty="0">
                <a:solidFill>
                  <a:schemeClr val="bg1">
                    <a:alpha val="60000"/>
                  </a:schemeClr>
                </a:solidFill>
              </a:rPr>
              <a:t>Resilient organisations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863E9A-4ABF-4434-AF1B-35D0A8636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275588" y="3291840"/>
            <a:ext cx="3086100" cy="273844"/>
          </a:xfrm>
        </p:spPr>
        <p:txBody>
          <a:bodyPr anchor="ctr">
            <a:normAutofit/>
          </a:bodyPr>
          <a:lstStyle/>
          <a:p>
            <a:pPr defTabSz="685800">
              <a:spcAft>
                <a:spcPts val="450"/>
              </a:spcAft>
            </a:pPr>
            <a:r>
              <a:rPr lang="en-GB" sz="525">
                <a:solidFill>
                  <a:prstClr val="white">
                    <a:alpha val="60000"/>
                  </a:prstClr>
                </a:solidFill>
                <a:latin typeface="Calibri" panose="020F0502020204030204"/>
              </a:rPr>
              <a:t>©Rosalind Searle April 2021</a:t>
            </a:r>
          </a:p>
        </p:txBody>
      </p:sp>
      <p:pic>
        <p:nvPicPr>
          <p:cNvPr id="9" name="Picture 8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AE133668-537B-4902-950B-C2B8912B97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0" r="23541"/>
          <a:stretch/>
        </p:blipFill>
        <p:spPr>
          <a:xfrm>
            <a:off x="510363" y="1371596"/>
            <a:ext cx="2198474" cy="411480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07F6490-F630-46A5-A637-30EE95EEF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0784" y="2906804"/>
            <a:ext cx="2982433" cy="2312453"/>
          </a:xfrm>
        </p:spPr>
        <p:txBody>
          <a:bodyPr anchor="t">
            <a:norm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Preserving trust </a:t>
            </a:r>
          </a:p>
          <a:p>
            <a:r>
              <a:rPr lang="en-US" sz="1500" dirty="0">
                <a:solidFill>
                  <a:schemeClr val="bg1"/>
                </a:solidFill>
              </a:rPr>
              <a:t>Recognizing those with new resilience &amp; skills</a:t>
            </a:r>
          </a:p>
          <a:p>
            <a:r>
              <a:rPr lang="en-US" sz="1500" dirty="0">
                <a:solidFill>
                  <a:schemeClr val="bg1"/>
                </a:solidFill>
              </a:rPr>
              <a:t>Offering timely front line support - Mental health first aiders</a:t>
            </a:r>
          </a:p>
          <a:p>
            <a:r>
              <a:rPr lang="en-US" sz="1500" dirty="0">
                <a:solidFill>
                  <a:schemeClr val="bg1"/>
                </a:solidFill>
              </a:rPr>
              <a:t>Living wages – restoring </a:t>
            </a:r>
          </a:p>
          <a:p>
            <a:r>
              <a:rPr lang="en-US" sz="1500" dirty="0">
                <a:solidFill>
                  <a:schemeClr val="bg1"/>
                </a:solidFill>
              </a:rPr>
              <a:t>It not about getting back to normal </a:t>
            </a:r>
          </a:p>
          <a:p>
            <a:endParaRPr lang="en-US" sz="1500" dirty="0">
              <a:solidFill>
                <a:schemeClr val="bg1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116776B-F918-4EB6-8649-F3C0C1042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7" r="23706"/>
          <a:stretch/>
        </p:blipFill>
        <p:spPr>
          <a:xfrm>
            <a:off x="6454588" y="1371604"/>
            <a:ext cx="2179050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11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60BE22-D631-4C57-81D8-8C7B682F81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" y="0"/>
            <a:ext cx="9143985" cy="6858000"/>
          </a:xfrm>
          <a:prstGeom prst="rect">
            <a:avLst/>
          </a:prstGeom>
          <a:noFill/>
        </p:spPr>
      </p:pic>
      <p:sp>
        <p:nvSpPr>
          <p:cNvPr id="2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1605882"/>
            <a:ext cx="4512879" cy="439486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68580" tIns="34290" rIns="68580" bIns="34290" rtlCol="0" anchor="t">
            <a:normAutofit/>
          </a:bodyPr>
          <a:lstStyle/>
          <a:p>
            <a:pPr algn="ctr" defTabSz="685800">
              <a:spcAft>
                <a:spcPts val="750"/>
              </a:spcAft>
              <a:buClr>
                <a:prstClr val="black"/>
              </a:buClr>
              <a:buSzPct val="100000"/>
            </a:pPr>
            <a:endParaRPr lang="en-US" sz="1200" cap="all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9DCFCC-7FCF-43CD-8B9D-2ADE49C55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518" y="1760516"/>
            <a:ext cx="3153103" cy="1007066"/>
          </a:xfrm>
        </p:spPr>
        <p:txBody>
          <a:bodyPr>
            <a:normAutofit/>
          </a:bodyPr>
          <a:lstStyle/>
          <a:p>
            <a:pPr algn="ctr"/>
            <a:r>
              <a:rPr lang="en-GB" sz="2700" dirty="0"/>
              <a:t>Resources </a:t>
            </a:r>
          </a:p>
        </p:txBody>
      </p:sp>
      <p:cxnSp>
        <p:nvCxnSpPr>
          <p:cNvPr id="22" name="Straight Connector 18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15288" y="3360104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5F1933-84F8-4A66-A7C4-07739E546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17" y="2630184"/>
            <a:ext cx="4000665" cy="3015583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ctr">
            <a:normAutofit fontScale="85000" lnSpcReduction="20000"/>
          </a:bodyPr>
          <a:lstStyle/>
          <a:p>
            <a:r>
              <a:rPr lang="en-GB" sz="1500" dirty="0"/>
              <a:t>Segmentation animation - </a:t>
            </a:r>
            <a:r>
              <a:rPr lang="en-GB" sz="1500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https://crestresearch.ac.uk/resources/cwb-animation-organisational-change</a:t>
            </a:r>
            <a:r>
              <a:rPr lang="en-GB" sz="15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GB" sz="15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Gufstasson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, S., Gillespie, N., Searle, R., Hope-Hailey, V. &amp; Dietz, G. (2020). Preserving Organizational Trust During Disruption.  </a:t>
            </a: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Organization Studies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https://journals.sagepub.com/doi/abs/10.1177/0170840620912705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Gillespie, N., Searle, R.,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Gufstasson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, S. &amp; Hope-Hailey, V. (2020) – practice focused free article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+mn-cs"/>
                <a:hlinkClick r:id="rId5"/>
              </a:rPr>
              <a:t>https://behavioralpolicy.org/articles/preserving-employee-trust-during-crisis-2/</a:t>
            </a:r>
            <a:endParaRPr lang="en-GB" sz="1500" dirty="0"/>
          </a:p>
          <a:p>
            <a:r>
              <a:rPr lang="en-GB" u="sng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www.eawopimpact.org</a:t>
            </a:r>
            <a:r>
              <a:rPr lang="en-GB" dirty="0"/>
              <a:t>.</a:t>
            </a:r>
          </a:p>
          <a:p>
            <a:pPr lvl="1"/>
            <a:r>
              <a:rPr lang="en-GB" sz="1500" dirty="0"/>
              <a:t>Living wage animation launch 11 May</a:t>
            </a:r>
          </a:p>
          <a:p>
            <a:pPr lvl="1"/>
            <a:r>
              <a:rPr lang="en-GB" sz="1500" dirty="0"/>
              <a:t>Threats and securities animation 8 June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7B7A62-96E2-44EE-8B70-93F295DB0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5637" y="5687517"/>
            <a:ext cx="2301765" cy="271483"/>
          </a:xfrm>
        </p:spPr>
        <p:txBody>
          <a:bodyPr>
            <a:normAutofit/>
          </a:bodyPr>
          <a:lstStyle/>
          <a:p>
            <a:pPr defTabSz="685800">
              <a:spcAft>
                <a:spcPts val="450"/>
              </a:spcAft>
            </a:pPr>
            <a:r>
              <a:rPr lang="en-GB" sz="750">
                <a:solidFill>
                  <a:prstClr val="black"/>
                </a:solidFill>
                <a:latin typeface="Calibri" panose="020F0502020204030204"/>
              </a:rPr>
              <a:t>©Rosalind Searle April 2021</a:t>
            </a:r>
            <a:endParaRPr lang="en-GB" sz="7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68154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9582" y="2102415"/>
            <a:ext cx="8245775" cy="1102519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Verdana"/>
              </a:rPr>
              <a:t>Returning to the Workplace</a:t>
            </a:r>
            <a:br>
              <a:rPr lang="en-US" sz="2400" dirty="0">
                <a:solidFill>
                  <a:schemeClr val="bg1"/>
                </a:solidFill>
                <a:latin typeface="+mj-lt"/>
                <a:cs typeface="Verdana"/>
              </a:rPr>
            </a:br>
            <a:r>
              <a:rPr lang="en-US" sz="2400" dirty="0">
                <a:solidFill>
                  <a:schemeClr val="bg1"/>
                </a:solidFill>
                <a:latin typeface="+mj-lt"/>
                <a:cs typeface="Verdana"/>
              </a:rPr>
              <a:t>26 April 2021</a:t>
            </a:r>
            <a:endParaRPr lang="en-US" sz="3000" b="0" dirty="0">
              <a:solidFill>
                <a:schemeClr val="bg1"/>
              </a:solidFill>
              <a:latin typeface="+mj-lt"/>
              <a:cs typeface="Verdana"/>
            </a:endParaRPr>
          </a:p>
        </p:txBody>
      </p:sp>
      <p:sp>
        <p:nvSpPr>
          <p:cNvPr id="3" name="AutoShape 2" descr="CIPD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GB" sz="135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AutoShape 4" descr="CIPD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GB" sz="135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640" y="1091804"/>
            <a:ext cx="2270790" cy="77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77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Welcome</a:t>
            </a:r>
            <a:br>
              <a:rPr lang="en-GB"/>
            </a:b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Arial"/>
                <a:cs typeface="Arial"/>
              </a:rPr>
              <a:t>Lee Ann </a:t>
            </a:r>
            <a:r>
              <a:rPr lang="en-GB" dirty="0" err="1">
                <a:latin typeface="Arial"/>
                <a:cs typeface="Arial"/>
              </a:rPr>
              <a:t>Panglea</a:t>
            </a:r>
            <a:r>
              <a:rPr lang="en-GB" dirty="0">
                <a:latin typeface="Arial"/>
                <a:cs typeface="Arial"/>
              </a:rPr>
              <a:t>, Head of CIPD Scotland and Northern Ireland, CIPD</a:t>
            </a:r>
          </a:p>
        </p:txBody>
      </p:sp>
    </p:spTree>
    <p:extLst>
      <p:ext uri="{BB962C8B-B14F-4D97-AF65-F5344CB8AC3E}">
        <p14:creationId xmlns:p14="http://schemas.microsoft.com/office/powerpoint/2010/main" val="3004830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14" y="1038405"/>
            <a:ext cx="1766333" cy="17663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2721" y="2882302"/>
            <a:ext cx="39056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500" b="1" dirty="0">
                <a:solidFill>
                  <a:srgbClr val="193B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Chief HR Officer for Leeds City Council</a:t>
            </a:r>
          </a:p>
          <a:p>
            <a:pPr defTabSz="685800"/>
            <a:endParaRPr lang="en-GB" sz="1500" b="1" dirty="0">
              <a:solidFill>
                <a:srgbClr val="193B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/>
            <a:r>
              <a:rPr lang="en-GB" sz="1500" b="1" dirty="0">
                <a:solidFill>
                  <a:srgbClr val="193B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Vice-President of PPMA</a:t>
            </a:r>
          </a:p>
          <a:p>
            <a:pPr defTabSz="685800"/>
            <a:endParaRPr lang="en-GB" sz="1500" b="1" dirty="0">
              <a:solidFill>
                <a:srgbClr val="193B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/>
            <a:r>
              <a:rPr lang="en-GB" sz="1500" b="1" dirty="0">
                <a:solidFill>
                  <a:srgbClr val="193B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@AndyDodman1</a:t>
            </a:r>
          </a:p>
          <a:p>
            <a:pPr defTabSz="685800"/>
            <a:r>
              <a:rPr lang="en-GB" sz="1500" b="1" dirty="0">
                <a:solidFill>
                  <a:srgbClr val="193B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2495868" y="1791402"/>
            <a:ext cx="977381" cy="35638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333" b="1" i="0" kern="1200" cap="all" baseline="0">
                <a:solidFill>
                  <a:schemeClr val="tx2"/>
                </a:solidFill>
                <a:latin typeface="Verdana"/>
                <a:ea typeface="+mj-ea"/>
                <a:cs typeface="+mj-cs"/>
              </a:defRPr>
            </a:lvl1pPr>
          </a:lstStyle>
          <a:p>
            <a:pPr algn="ctr" defTabSz="457189"/>
            <a:r>
              <a:rPr lang="en-GB" sz="1200" dirty="0">
                <a:solidFill>
                  <a:srgbClr val="193B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Andy </a:t>
            </a:r>
          </a:p>
          <a:p>
            <a:pPr algn="ctr" defTabSz="457189"/>
            <a:r>
              <a:rPr lang="en-GB" sz="1200" dirty="0">
                <a:solidFill>
                  <a:srgbClr val="193B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Dodman</a:t>
            </a:r>
            <a:br>
              <a:rPr lang="en-GB" sz="1200" dirty="0">
                <a:solidFill>
                  <a:srgbClr val="193B4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1200" b="0" dirty="0">
              <a:solidFill>
                <a:srgbClr val="193B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750" y="1038405"/>
            <a:ext cx="2458529" cy="184389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768140" y="2901711"/>
            <a:ext cx="355313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500" b="1" dirty="0">
                <a:solidFill>
                  <a:srgbClr val="193B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 largest Local Authority in UK</a:t>
            </a:r>
          </a:p>
          <a:p>
            <a:pPr defTabSz="685800"/>
            <a:endParaRPr lang="en-GB" sz="1500" b="1" dirty="0">
              <a:solidFill>
                <a:srgbClr val="193B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/>
            <a:r>
              <a:rPr lang="en-GB" sz="1500" b="1" dirty="0">
                <a:solidFill>
                  <a:srgbClr val="193B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27,000 staff</a:t>
            </a:r>
          </a:p>
          <a:p>
            <a:pPr defTabSz="685800"/>
            <a:endParaRPr lang="en-GB" sz="1500" b="1" dirty="0">
              <a:solidFill>
                <a:srgbClr val="193B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/>
            <a:r>
              <a:rPr lang="en-GB" sz="1500" b="1" dirty="0">
                <a:solidFill>
                  <a:srgbClr val="193B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Empty 2 million bins a year</a:t>
            </a:r>
          </a:p>
          <a:p>
            <a:pPr defTabSz="685800"/>
            <a:endParaRPr lang="en-GB" sz="1500" b="1" dirty="0">
              <a:solidFill>
                <a:srgbClr val="193B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/>
            <a:r>
              <a:rPr lang="en-GB" sz="1500" b="1" dirty="0">
                <a:solidFill>
                  <a:srgbClr val="193B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450 services from A to Z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530" y="3819285"/>
            <a:ext cx="361093" cy="265881"/>
          </a:xfrm>
          <a:prstGeom prst="rect">
            <a:avLst/>
          </a:prstGeom>
        </p:spPr>
      </p:pic>
      <p:sp>
        <p:nvSpPr>
          <p:cNvPr id="17" name="Title 3"/>
          <p:cNvSpPr txBox="1">
            <a:spLocks/>
          </p:cNvSpPr>
          <p:nvPr/>
        </p:nvSpPr>
        <p:spPr>
          <a:xfrm>
            <a:off x="4896729" y="1711990"/>
            <a:ext cx="896847" cy="515201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333" b="1" i="0" kern="1200" cap="all" baseline="0">
                <a:solidFill>
                  <a:schemeClr val="tx2"/>
                </a:solidFill>
                <a:latin typeface="Verdana"/>
                <a:ea typeface="+mj-ea"/>
                <a:cs typeface="+mj-cs"/>
              </a:defRPr>
            </a:lvl1pPr>
          </a:lstStyle>
          <a:p>
            <a:pPr algn="ctr" defTabSz="457189"/>
            <a:r>
              <a:rPr lang="en-GB" sz="1200" dirty="0">
                <a:solidFill>
                  <a:srgbClr val="193B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LEEDS </a:t>
            </a:r>
          </a:p>
          <a:p>
            <a:pPr algn="ctr" defTabSz="457189"/>
            <a:r>
              <a:rPr lang="en-GB" sz="1200" dirty="0">
                <a:solidFill>
                  <a:srgbClr val="193B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CITY</a:t>
            </a:r>
          </a:p>
          <a:p>
            <a:pPr algn="ctr" defTabSz="457189"/>
            <a:r>
              <a:rPr lang="en-GB" sz="1200" dirty="0">
                <a:solidFill>
                  <a:srgbClr val="193B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Council</a:t>
            </a:r>
            <a:br>
              <a:rPr lang="en-GB" sz="1200" dirty="0">
                <a:solidFill>
                  <a:srgbClr val="193B4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1200" b="0" dirty="0">
              <a:solidFill>
                <a:srgbClr val="193B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416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28" y="1431602"/>
            <a:ext cx="4964553" cy="16548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830" y="1172651"/>
            <a:ext cx="2870874" cy="19952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10293" y="3507814"/>
            <a:ext cx="7414672" cy="123799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8699" y="3671290"/>
            <a:ext cx="6897858" cy="87900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2175" y="3701609"/>
            <a:ext cx="39061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500" dirty="0" err="1">
                <a:solidFill>
                  <a:srgbClr val="EB5278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</a:t>
            </a:r>
            <a:r>
              <a:rPr lang="en-GB" sz="1500" dirty="0">
                <a:solidFill>
                  <a:srgbClr val="EB5278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defTabSz="685800"/>
            <a:r>
              <a:rPr lang="en-GB" sz="1500" dirty="0">
                <a:solidFill>
                  <a:srgbClr val="EB5278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Climate Emergency</a:t>
            </a:r>
          </a:p>
          <a:p>
            <a:pPr defTabSz="685800"/>
            <a:r>
              <a:rPr lang="en-GB" sz="1500" dirty="0">
                <a:solidFill>
                  <a:srgbClr val="EB5278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Customer &amp; staff expectations and behaviour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01816" y="3701609"/>
            <a:ext cx="25803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500" dirty="0">
                <a:solidFill>
                  <a:srgbClr val="EB5278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advances</a:t>
            </a:r>
          </a:p>
          <a:p>
            <a:pPr defTabSz="685800"/>
            <a:r>
              <a:rPr lang="en-GB" sz="1500" dirty="0">
                <a:solidFill>
                  <a:srgbClr val="EB5278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Financial &amp; Estate Challenges</a:t>
            </a:r>
          </a:p>
          <a:p>
            <a:pPr defTabSz="685800"/>
            <a:r>
              <a:rPr lang="en-GB" sz="1500" dirty="0">
                <a:solidFill>
                  <a:srgbClr val="EB5278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growing, changing city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8523" y="158467"/>
            <a:ext cx="8826954" cy="705971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2400" dirty="0">
                <a:solidFill>
                  <a:prstClr val="white"/>
                </a:solidFill>
                <a:latin typeface="Arial"/>
              </a:rPr>
              <a:t>A changing world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836" y="5047995"/>
            <a:ext cx="7489585" cy="81508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09484" y="5129394"/>
            <a:ext cx="6897858" cy="5925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</a:t>
            </a:r>
            <a:r>
              <a:rPr lang="en-GB" sz="1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Framework for Future Working Arrangements </a:t>
            </a: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Broad context, transformational, long term &amp; emphasis on the future of work not the place of work</a:t>
            </a:r>
          </a:p>
        </p:txBody>
      </p:sp>
    </p:spTree>
    <p:extLst>
      <p:ext uri="{BB962C8B-B14F-4D97-AF65-F5344CB8AC3E}">
        <p14:creationId xmlns:p14="http://schemas.microsoft.com/office/powerpoint/2010/main" val="867851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898" y="203916"/>
            <a:ext cx="8826954" cy="676589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2400" dirty="0">
                <a:solidFill>
                  <a:prstClr val="white"/>
                </a:solidFill>
                <a:latin typeface="Arial"/>
              </a:rPr>
              <a:t>A pledge to all staff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317099"/>
            <a:ext cx="9143999" cy="442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09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3358" y="4587149"/>
            <a:ext cx="7913098" cy="18488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/>
            <a:endParaRPr lang="en-GB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Donut 4"/>
          <p:cNvSpPr/>
          <p:nvPr/>
        </p:nvSpPr>
        <p:spPr>
          <a:xfrm>
            <a:off x="7009913" y="1312864"/>
            <a:ext cx="1617022" cy="1485143"/>
          </a:xfrm>
          <a:prstGeom prst="donut">
            <a:avLst>
              <a:gd name="adj" fmla="val 7209"/>
            </a:avLst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endParaRPr lang="en-GB" sz="1050" b="1" dirty="0">
              <a:solidFill>
                <a:srgbClr val="002060"/>
              </a:solidFill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GB" sz="1050" b="1" dirty="0">
                <a:solidFill>
                  <a:srgbClr val="FCBD1B">
                    <a:lumMod val="75000"/>
                  </a:srgbClr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Manager Toolkit </a:t>
            </a:r>
            <a:r>
              <a:rPr lang="en-GB" sz="1050" dirty="0">
                <a:solidFill>
                  <a:srgbClr val="FCBD1B">
                    <a:lumMod val="75000"/>
                  </a:srgbClr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determine service needs &amp; expectations</a:t>
            </a:r>
            <a:endParaRPr lang="en-GB" sz="1050" dirty="0">
              <a:solidFill>
                <a:srgbClr val="FCBD1B">
                  <a:lumMod val="75000"/>
                </a:srgbClr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GB" sz="1350" dirty="0">
                <a:solidFill>
                  <a:srgbClr val="833C0B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825" dirty="0">
              <a:solidFill>
                <a:prstClr val="white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62564241"/>
              </p:ext>
            </p:extLst>
          </p:nvPr>
        </p:nvGraphicFramePr>
        <p:xfrm>
          <a:off x="1032313" y="843182"/>
          <a:ext cx="6858240" cy="3923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Isosceles Triangle 6"/>
          <p:cNvSpPr/>
          <p:nvPr/>
        </p:nvSpPr>
        <p:spPr>
          <a:xfrm rot="4701561">
            <a:off x="6328389" y="2041357"/>
            <a:ext cx="680733" cy="533220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/>
            <a:endParaRPr lang="en-GB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Isosceles Triangle 7"/>
          <p:cNvSpPr/>
          <p:nvPr/>
        </p:nvSpPr>
        <p:spPr>
          <a:xfrm rot="16784695">
            <a:off x="2097160" y="2065244"/>
            <a:ext cx="619743" cy="485446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/>
            <a:endParaRPr lang="en-GB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2130" y="1518374"/>
            <a:ext cx="1783231" cy="1618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GB" sz="1050" b="1" dirty="0">
                <a:solidFill>
                  <a:srgbClr val="C45911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On-line survey </a:t>
            </a:r>
            <a:r>
              <a:rPr lang="en-GB" sz="1050" dirty="0">
                <a:solidFill>
                  <a:srgbClr val="C45911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all 8000+ WFH staff to determine future working preferences</a:t>
            </a:r>
            <a:endParaRPr lang="en-GB" sz="1050" dirty="0">
              <a:solidFill>
                <a:prstClr val="white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1355" y="4903560"/>
            <a:ext cx="2283619" cy="112849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endParaRPr lang="en-GB" sz="1500" dirty="0">
              <a:solidFill>
                <a:prstClr val="white"/>
              </a:solidFill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endParaRPr lang="en-GB" sz="1500" dirty="0">
              <a:solidFill>
                <a:prstClr val="white"/>
              </a:solidFill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GB" sz="1500" dirty="0">
                <a:solidFill>
                  <a:prstClr val="white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endParaRPr lang="en-GB" sz="825" dirty="0">
              <a:solidFill>
                <a:prstClr val="white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GB" sz="900" dirty="0">
                <a:solidFill>
                  <a:prstClr val="white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825" dirty="0">
              <a:solidFill>
                <a:prstClr val="white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GB" sz="1050" dirty="0">
                <a:solidFill>
                  <a:prstClr val="white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825" dirty="0">
              <a:solidFill>
                <a:prstClr val="white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GB" sz="1200" dirty="0">
                <a:solidFill>
                  <a:prstClr val="white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825" dirty="0">
              <a:solidFill>
                <a:prstClr val="white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21048" y="5373136"/>
            <a:ext cx="2283619" cy="1089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endParaRPr lang="en-GB" sz="1500" dirty="0">
              <a:solidFill>
                <a:prstClr val="white"/>
              </a:solidFill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endParaRPr lang="en-GB" sz="1500" dirty="0">
              <a:solidFill>
                <a:prstClr val="white"/>
              </a:solidFill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endParaRPr lang="en-GB" sz="1500" dirty="0">
              <a:solidFill>
                <a:prstClr val="white"/>
              </a:solidFill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GB" sz="1500" dirty="0">
                <a:solidFill>
                  <a:prstClr val="white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Workplaces</a:t>
            </a: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GB" sz="1500" dirty="0">
                <a:solidFill>
                  <a:prstClr val="white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Spaces</a:t>
            </a:r>
            <a:endParaRPr lang="en-GB" sz="825" dirty="0">
              <a:solidFill>
                <a:prstClr val="white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GB" sz="900" dirty="0">
                <a:solidFill>
                  <a:prstClr val="white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825" dirty="0">
              <a:solidFill>
                <a:prstClr val="white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GB" sz="900" dirty="0">
                <a:solidFill>
                  <a:prstClr val="white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825" dirty="0">
              <a:solidFill>
                <a:prstClr val="white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GB" sz="900" dirty="0">
                <a:solidFill>
                  <a:prstClr val="white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825" dirty="0">
              <a:solidFill>
                <a:prstClr val="white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GB" sz="1050" dirty="0">
                <a:solidFill>
                  <a:prstClr val="white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825" dirty="0">
              <a:solidFill>
                <a:prstClr val="white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GB" sz="1200" dirty="0">
                <a:solidFill>
                  <a:prstClr val="white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825" dirty="0">
              <a:solidFill>
                <a:prstClr val="white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45654" y="5045314"/>
            <a:ext cx="2283619" cy="11137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GB" sz="1500" dirty="0">
                <a:solidFill>
                  <a:prstClr val="white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Technology </a:t>
            </a:r>
            <a:endParaRPr lang="en-GB" sz="825" dirty="0">
              <a:solidFill>
                <a:prstClr val="white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Down Arrow 13"/>
          <p:cNvSpPr/>
          <p:nvPr/>
        </p:nvSpPr>
        <p:spPr>
          <a:xfrm rot="2606294">
            <a:off x="3073678" y="4124387"/>
            <a:ext cx="274320" cy="68961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/>
            <a:endParaRPr lang="en-GB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Down Arrow 16"/>
          <p:cNvSpPr/>
          <p:nvPr/>
        </p:nvSpPr>
        <p:spPr>
          <a:xfrm rot="18959902">
            <a:off x="5830766" y="4156948"/>
            <a:ext cx="274320" cy="71628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/>
            <a:endParaRPr lang="en-GB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1898" y="183369"/>
            <a:ext cx="8826954" cy="676589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2400" dirty="0">
                <a:solidFill>
                  <a:prstClr val="white"/>
                </a:solidFill>
                <a:latin typeface="Arial"/>
              </a:rPr>
              <a:t>For those 8,000+ </a:t>
            </a:r>
            <a:r>
              <a:rPr lang="en-GB" sz="2400" dirty="0">
                <a:solidFill>
                  <a:srgbClr val="FFE05D"/>
                </a:solidFill>
                <a:latin typeface="Arial"/>
              </a:rPr>
              <a:t>colleagues who have been WFH</a:t>
            </a:r>
          </a:p>
        </p:txBody>
      </p:sp>
      <p:sp>
        <p:nvSpPr>
          <p:cNvPr id="19" name="7-Point Star 18"/>
          <p:cNvSpPr/>
          <p:nvPr/>
        </p:nvSpPr>
        <p:spPr>
          <a:xfrm>
            <a:off x="493358" y="3721254"/>
            <a:ext cx="1947387" cy="1306830"/>
          </a:xfrm>
          <a:prstGeom prst="star7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GB" sz="1200" b="1" dirty="0">
                <a:solidFill>
                  <a:prstClr val="white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corporate expectations</a:t>
            </a:r>
            <a:endParaRPr lang="en-GB" sz="1200" b="1" dirty="0">
              <a:solidFill>
                <a:prstClr val="white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4449906" y="4506504"/>
            <a:ext cx="265932" cy="685422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/>
            <a:endParaRPr lang="en-GB" sz="135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7437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523" y="197471"/>
            <a:ext cx="8826954" cy="676589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2400" dirty="0">
                <a:solidFill>
                  <a:prstClr val="white"/>
                </a:solidFill>
                <a:latin typeface="Arial"/>
              </a:rPr>
              <a:t>Our Corporate Expectations &amp; Principles</a:t>
            </a:r>
            <a:endParaRPr lang="en-GB" sz="2400" dirty="0">
              <a:solidFill>
                <a:srgbClr val="FFE05D"/>
              </a:solidFill>
              <a:latin typeface="Arial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14703751"/>
              </p:ext>
            </p:extLst>
          </p:nvPr>
        </p:nvGraphicFramePr>
        <p:xfrm>
          <a:off x="-246272" y="1824579"/>
          <a:ext cx="4684707" cy="3925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4084704" y="1571955"/>
            <a:ext cx="4900773" cy="163875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endParaRPr lang="en-GB" sz="1200" dirty="0">
              <a:solidFill>
                <a:prstClr val="white"/>
              </a:solidFill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GB" sz="1200" dirty="0">
                <a:solidFill>
                  <a:prstClr val="white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 continue to split time between home and workplace</a:t>
            </a: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GB" sz="1200" dirty="0">
                <a:solidFill>
                  <a:prstClr val="white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Majority of people spend most of their time WFH</a:t>
            </a: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GB" sz="1200" dirty="0">
                <a:solidFill>
                  <a:prstClr val="white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Everyone will have an agreed pattern, which can change</a:t>
            </a: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GB" sz="1200" dirty="0">
                <a:solidFill>
                  <a:prstClr val="white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Everyone will spend regular time with their team in the workplace</a:t>
            </a:r>
            <a:r>
              <a:rPr lang="en-GB" sz="1050" dirty="0">
                <a:solidFill>
                  <a:prstClr val="white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825" dirty="0">
              <a:solidFill>
                <a:prstClr val="white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GB" sz="1200" dirty="0">
                <a:solidFill>
                  <a:prstClr val="white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825" dirty="0">
              <a:solidFill>
                <a:prstClr val="white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84704" y="1017258"/>
            <a:ext cx="4900772" cy="554697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2400" dirty="0">
                <a:solidFill>
                  <a:prstClr val="white"/>
                </a:solidFill>
                <a:latin typeface="Arial"/>
              </a:rPr>
              <a:t>People</a:t>
            </a:r>
            <a:endParaRPr lang="en-GB" sz="2400" dirty="0">
              <a:solidFill>
                <a:srgbClr val="FFE05D"/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84704" y="3137810"/>
            <a:ext cx="4900773" cy="537436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2400" dirty="0">
                <a:solidFill>
                  <a:prstClr val="white"/>
                </a:solidFill>
                <a:latin typeface="Arial"/>
              </a:rPr>
              <a:t>Technology</a:t>
            </a:r>
            <a:endParaRPr lang="en-GB" sz="2400" dirty="0">
              <a:solidFill>
                <a:srgbClr val="FFE05D"/>
              </a:solidFill>
              <a:latin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4704" y="3663131"/>
            <a:ext cx="4900773" cy="95123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84704" y="3787222"/>
            <a:ext cx="4763849" cy="722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GB" sz="1200" dirty="0">
                <a:solidFill>
                  <a:prstClr val="white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Everyone will have the kit they need to WFH, in the workplace or on the go</a:t>
            </a: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GB" sz="1200" dirty="0">
                <a:solidFill>
                  <a:prstClr val="white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Great user experience - MS teams, MS 365  &amp; Hybrid Meetings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84704" y="4566643"/>
            <a:ext cx="4900773" cy="550872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2400" dirty="0">
                <a:solidFill>
                  <a:prstClr val="white"/>
                </a:solidFill>
                <a:latin typeface="Arial"/>
              </a:rPr>
              <a:t>Workspaces and places</a:t>
            </a:r>
            <a:endParaRPr lang="en-GB" sz="2400" dirty="0">
              <a:solidFill>
                <a:srgbClr val="FFE05D"/>
              </a:solidFill>
              <a:latin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84703" y="5117515"/>
            <a:ext cx="4900773" cy="147590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GB" sz="1200" dirty="0">
                <a:solidFill>
                  <a:prstClr val="white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825" dirty="0">
              <a:solidFill>
                <a:prstClr val="white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30345" y="5185079"/>
            <a:ext cx="4855131" cy="158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GB" sz="1200" dirty="0">
                <a:solidFill>
                  <a:prstClr val="white"/>
                </a:solidFill>
                <a:latin typeface="Bahnschrift" panose="020B0502040204020203" pitchFamily="34" charset="0"/>
              </a:rPr>
              <a:t>We will have fewer but better used buildings</a:t>
            </a:r>
          </a:p>
          <a:p>
            <a:pPr algn="ctr" defTabSz="685800"/>
            <a:endParaRPr lang="en-GB" sz="1200" dirty="0">
              <a:solidFill>
                <a:prstClr val="white"/>
              </a:solidFill>
              <a:latin typeface="Bahnschrift" panose="020B0502040204020203" pitchFamily="34" charset="0"/>
            </a:endParaRPr>
          </a:p>
          <a:p>
            <a:pPr algn="ctr" defTabSz="685800"/>
            <a:r>
              <a:rPr lang="en-GB" sz="1200" dirty="0">
                <a:solidFill>
                  <a:prstClr val="white"/>
                </a:solidFill>
                <a:latin typeface="Bahnschrift" panose="020B0502040204020203" pitchFamily="34" charset="0"/>
              </a:rPr>
              <a:t>Everyone will have a #</a:t>
            </a:r>
            <a:r>
              <a:rPr lang="en-GB" sz="1200" dirty="0" err="1">
                <a:solidFill>
                  <a:prstClr val="white"/>
                </a:solidFill>
                <a:latin typeface="Bahnschrift" panose="020B0502040204020203" pitchFamily="34" charset="0"/>
              </a:rPr>
              <a:t>Teamzone</a:t>
            </a:r>
            <a:r>
              <a:rPr lang="en-GB" sz="1200" dirty="0">
                <a:solidFill>
                  <a:prstClr val="white"/>
                </a:solidFill>
                <a:latin typeface="Bahnschrift" panose="020B0502040204020203" pitchFamily="34" charset="0"/>
              </a:rPr>
              <a:t> &amp; everyone welcome elsewhere</a:t>
            </a:r>
          </a:p>
          <a:p>
            <a:pPr algn="ctr" defTabSz="685800"/>
            <a:endParaRPr lang="en-GB" sz="1200" dirty="0">
              <a:solidFill>
                <a:prstClr val="white"/>
              </a:solidFill>
              <a:latin typeface="Bahnschrift" panose="020B0502040204020203" pitchFamily="34" charset="0"/>
            </a:endParaRPr>
          </a:p>
          <a:p>
            <a:pPr algn="ctr" defTabSz="685800"/>
            <a:r>
              <a:rPr lang="en-GB" sz="1200" dirty="0">
                <a:solidFill>
                  <a:prstClr val="white"/>
                </a:solidFill>
                <a:latin typeface="Bahnschrift" panose="020B0502040204020203" pitchFamily="34" charset="0"/>
              </a:rPr>
              <a:t>Visits to the workplace will be for social interaction &amp; collaboration</a:t>
            </a:r>
          </a:p>
          <a:p>
            <a:pPr algn="ctr" defTabSz="685800"/>
            <a:endParaRPr lang="en-GB" sz="1200" dirty="0">
              <a:solidFill>
                <a:prstClr val="white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183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4387" y="183367"/>
            <a:ext cx="8815226" cy="676589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2400" dirty="0">
                <a:solidFill>
                  <a:prstClr val="white"/>
                </a:solidFill>
                <a:latin typeface="Arial"/>
              </a:rPr>
              <a:t>Our Next Steps &amp; Support</a:t>
            </a:r>
            <a:endParaRPr lang="en-GB" sz="2400" dirty="0">
              <a:solidFill>
                <a:srgbClr val="FFE05D"/>
              </a:solidFill>
              <a:latin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374" y="1530114"/>
            <a:ext cx="8786201" cy="2253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GB" sz="1200" dirty="0">
                <a:solidFill>
                  <a:srgbClr val="EB5278">
                    <a:lumMod val="75000"/>
                  </a:srgbClr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Collection &amp; Analysis (survey and toolkit)</a:t>
            </a: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GB" sz="1200" dirty="0">
                <a:solidFill>
                  <a:srgbClr val="EB5278">
                    <a:lumMod val="75000"/>
                  </a:srgbClr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 Team Roadshows </a:t>
            </a: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GB" sz="1200" dirty="0">
                <a:solidFill>
                  <a:srgbClr val="EB5278">
                    <a:lumMod val="75000"/>
                  </a:srgbClr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 Hub (email, online, social media) staffed by multi-disciplinary teams</a:t>
            </a: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endParaRPr lang="en-GB" sz="1200" dirty="0">
              <a:solidFill>
                <a:srgbClr val="EB5278">
                  <a:lumMod val="75000"/>
                </a:srgbClr>
              </a:solidFill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GB" sz="1050" dirty="0">
                <a:solidFill>
                  <a:prstClr val="white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825" dirty="0">
              <a:solidFill>
                <a:prstClr val="white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GB" sz="1200" dirty="0">
                <a:solidFill>
                  <a:prstClr val="white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825" dirty="0">
              <a:solidFill>
                <a:prstClr val="white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376" y="1099336"/>
            <a:ext cx="8786199" cy="55809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2400" dirty="0">
                <a:solidFill>
                  <a:prstClr val="white"/>
                </a:solidFill>
                <a:latin typeface="Arial"/>
              </a:rPr>
              <a:t>Specific Support</a:t>
            </a:r>
            <a:endParaRPr lang="en-GB" sz="2400" dirty="0">
              <a:solidFill>
                <a:srgbClr val="FFE05D"/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5374" y="2869675"/>
            <a:ext cx="8786201" cy="5407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2400" dirty="0">
                <a:solidFill>
                  <a:prstClr val="white"/>
                </a:solidFill>
                <a:latin typeface="Arial"/>
              </a:rPr>
              <a:t>Assurance</a:t>
            </a:r>
            <a:endParaRPr lang="en-GB" sz="2400" dirty="0">
              <a:solidFill>
                <a:srgbClr val="FFE05D"/>
              </a:solidFill>
              <a:latin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75" y="3761436"/>
            <a:ext cx="8786201" cy="119579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4387" y="3393690"/>
            <a:ext cx="8830218" cy="13705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GB" sz="1200" dirty="0">
                <a:solidFill>
                  <a:srgbClr val="FCBD1B">
                    <a:lumMod val="50000"/>
                  </a:srgbClr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Covid-secure workplaces (hierarchy of measures)</a:t>
            </a: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GB" sz="1200" dirty="0">
                <a:solidFill>
                  <a:srgbClr val="FCBD1B">
                    <a:lumMod val="50000"/>
                  </a:srgbClr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Videos and photos of workplaces &amp; Phased Returns</a:t>
            </a: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GB" sz="1200" dirty="0">
                <a:solidFill>
                  <a:srgbClr val="FCBD1B">
                    <a:lumMod val="50000"/>
                  </a:srgbClr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Call-backs </a:t>
            </a: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GB" sz="1200" dirty="0">
                <a:solidFill>
                  <a:srgbClr val="FCBD1B">
                    <a:lumMod val="50000"/>
                  </a:srgbClr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Corporate Governance &amp; Reviews </a:t>
            </a: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endParaRPr lang="en-GB" sz="1200" dirty="0">
              <a:solidFill>
                <a:srgbClr val="FCBD1B">
                  <a:lumMod val="50000"/>
                </a:srgbClr>
              </a:solidFill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5373" y="4800271"/>
            <a:ext cx="8813354" cy="54065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2400" dirty="0">
                <a:solidFill>
                  <a:prstClr val="white"/>
                </a:solidFill>
                <a:latin typeface="Arial"/>
              </a:rPr>
              <a:t>Wider People Context</a:t>
            </a:r>
            <a:endParaRPr lang="en-GB" sz="2400" dirty="0">
              <a:solidFill>
                <a:srgbClr val="FFE05D"/>
              </a:solidFill>
              <a:latin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334" y="5308255"/>
            <a:ext cx="8789271" cy="12660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GB" sz="1200" dirty="0">
                <a:solidFill>
                  <a:prstClr val="white"/>
                </a:solidFill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825" dirty="0">
              <a:solidFill>
                <a:prstClr val="white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2303" y="5308256"/>
            <a:ext cx="8789271" cy="13498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685800"/>
            <a:r>
              <a:rPr lang="en-GB" sz="1200" dirty="0">
                <a:solidFill>
                  <a:srgbClr val="95C159">
                    <a:lumMod val="50000"/>
                  </a:srgbClr>
                </a:solidFill>
                <a:latin typeface="Bahnschrift" panose="020B0502040204020203" pitchFamily="34" charset="0"/>
              </a:rPr>
              <a:t>Talent Management Framework (performance/productivity, management development)</a:t>
            </a:r>
          </a:p>
          <a:p>
            <a:pPr algn="ctr" defTabSz="685800"/>
            <a:endParaRPr lang="en-GB" sz="1200" dirty="0">
              <a:solidFill>
                <a:srgbClr val="95C159">
                  <a:lumMod val="50000"/>
                </a:srgbClr>
              </a:solidFill>
              <a:latin typeface="Bahnschrift" panose="020B0502040204020203" pitchFamily="34" charset="0"/>
            </a:endParaRPr>
          </a:p>
          <a:p>
            <a:pPr algn="ctr" defTabSz="685800"/>
            <a:r>
              <a:rPr lang="en-GB" sz="1200" dirty="0">
                <a:solidFill>
                  <a:srgbClr val="95C159">
                    <a:lumMod val="50000"/>
                  </a:srgbClr>
                </a:solidFill>
                <a:latin typeface="Bahnschrift" panose="020B0502040204020203" pitchFamily="34" charset="0"/>
              </a:rPr>
              <a:t>Relentless focus on Values, Wellbeing &amp; Communications (Benefits Realisation)</a:t>
            </a:r>
          </a:p>
          <a:p>
            <a:pPr algn="ctr" defTabSz="685800"/>
            <a:endParaRPr lang="en-GB" sz="1200" dirty="0">
              <a:solidFill>
                <a:srgbClr val="95C159">
                  <a:lumMod val="50000"/>
                </a:srgbClr>
              </a:solidFill>
              <a:latin typeface="Bahnschrift" panose="020B0502040204020203" pitchFamily="34" charset="0"/>
            </a:endParaRPr>
          </a:p>
          <a:p>
            <a:pPr algn="ctr" defTabSz="685800"/>
            <a:r>
              <a:rPr lang="en-GB" sz="1200" dirty="0">
                <a:solidFill>
                  <a:srgbClr val="95C159">
                    <a:lumMod val="50000"/>
                  </a:srgbClr>
                </a:solidFill>
                <a:latin typeface="Bahnschrift" panose="020B0502040204020203" pitchFamily="34" charset="0"/>
              </a:rPr>
              <a:t>City &amp; System wide partnerships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394" y="5799760"/>
            <a:ext cx="1654139" cy="91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69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3888" y="-433135"/>
            <a:ext cx="7886700" cy="2852737"/>
          </a:xfrm>
        </p:spPr>
        <p:txBody>
          <a:bodyPr/>
          <a:lstStyle/>
          <a:p>
            <a:r>
              <a:rPr lang="en-GB"/>
              <a:t>Questions</a:t>
            </a:r>
            <a:br>
              <a:rPr lang="en-GB"/>
            </a:br>
            <a:endParaRPr lang="en-GB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0F914031-DFB7-4DE0-945B-E19782AA8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5361623"/>
            <a:ext cx="7886700" cy="1500187"/>
          </a:xfrm>
        </p:spPr>
        <p:txBody>
          <a:bodyPr/>
          <a:lstStyle/>
          <a:p>
            <a:r>
              <a:rPr lang="en-US"/>
              <a:t>Please use the Q&amp;A function to submit your questions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EC6C12-CED6-477A-B74D-1B65B6075D81}"/>
              </a:ext>
            </a:extLst>
          </p:cNvPr>
          <p:cNvSpPr/>
          <p:nvPr/>
        </p:nvSpPr>
        <p:spPr>
          <a:xfrm>
            <a:off x="624412" y="2290665"/>
            <a:ext cx="7336348" cy="227908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1D52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cs typeface="Arial"/>
              </a:rPr>
              <a:t>Please submit your questions for: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8595B"/>
                </a:solidFill>
                <a:latin typeface="Arial"/>
                <a:cs typeface="Arial"/>
              </a:rPr>
              <a:t>David D’Souza, Director of Membership, CIPD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8595B"/>
                </a:solidFill>
                <a:latin typeface="Arial"/>
                <a:cs typeface="Arial"/>
              </a:rPr>
              <a:t>Professor Rosalind Searle, Chartered Psychologist, University of Glasgow</a:t>
            </a:r>
            <a:endParaRPr lang="en-GB" sz="2400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8595B"/>
                </a:solidFill>
                <a:latin typeface="Arial"/>
                <a:cs typeface="Arial"/>
              </a:rPr>
              <a:t>Andy Dodman, Chief HR Officer, Leeds City Council</a:t>
            </a:r>
          </a:p>
        </p:txBody>
      </p:sp>
    </p:spTree>
    <p:extLst>
      <p:ext uri="{BB962C8B-B14F-4D97-AF65-F5344CB8AC3E}">
        <p14:creationId xmlns:p14="http://schemas.microsoft.com/office/powerpoint/2010/main" val="9627321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02CC5-CC21-4CDD-9DFB-ECED4875CE03}"/>
              </a:ext>
            </a:extLst>
          </p:cNvPr>
          <p:cNvSpPr txBox="1">
            <a:spLocks/>
          </p:cNvSpPr>
          <p:nvPr/>
        </p:nvSpPr>
        <p:spPr>
          <a:xfrm>
            <a:off x="628650" y="970926"/>
            <a:ext cx="7886700" cy="923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GB" sz="4050" b="1">
                <a:solidFill>
                  <a:srgbClr val="520D5D"/>
                </a:solidFill>
                <a:latin typeface="Arial Nova" panose="020B0504020202020204" pitchFamily="34" charset="0"/>
              </a:rPr>
              <a:t>#StrongerWithCIPD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561FD64-F489-4DFB-9F9D-E8D70511BDF9}"/>
              </a:ext>
            </a:extLst>
          </p:cNvPr>
          <p:cNvSpPr txBox="1">
            <a:spLocks/>
          </p:cNvSpPr>
          <p:nvPr/>
        </p:nvSpPr>
        <p:spPr>
          <a:xfrm>
            <a:off x="179895" y="5131387"/>
            <a:ext cx="8641644" cy="9234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en-GB" sz="3375" b="1">
                <a:solidFill>
                  <a:srgbClr val="520D5D"/>
                </a:solidFill>
                <a:latin typeface="Arial Nova"/>
                <a:hlinkClick r:id="rId3"/>
              </a:rPr>
              <a:t>cipd.co.uk/</a:t>
            </a:r>
            <a:r>
              <a:rPr lang="en-GB" sz="3375" b="1" err="1">
                <a:solidFill>
                  <a:srgbClr val="520D5D"/>
                </a:solidFill>
                <a:latin typeface="Arial Nova"/>
                <a:hlinkClick r:id="rId3"/>
              </a:rPr>
              <a:t>memberbenefits</a:t>
            </a:r>
            <a:endParaRPr lang="en-GB" sz="3375" b="1">
              <a:solidFill>
                <a:srgbClr val="520D5D"/>
              </a:solidFill>
              <a:latin typeface="Arial Nova" panose="020B05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51775E-7C0B-4889-9EF4-E919A3AD2174}"/>
              </a:ext>
            </a:extLst>
          </p:cNvPr>
          <p:cNvGrpSpPr/>
          <p:nvPr/>
        </p:nvGrpSpPr>
        <p:grpSpPr>
          <a:xfrm>
            <a:off x="851452" y="2918986"/>
            <a:ext cx="1377938" cy="511215"/>
            <a:chOff x="615965" y="1267406"/>
            <a:chExt cx="1837250" cy="68162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FAA72E3-5D39-410D-B9AD-C5442E1DF5DD}"/>
                </a:ext>
              </a:extLst>
            </p:cNvPr>
            <p:cNvSpPr/>
            <p:nvPr/>
          </p:nvSpPr>
          <p:spPr>
            <a:xfrm>
              <a:off x="615965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688E661-E516-4BB3-AC74-3255E13102C9}"/>
                </a:ext>
              </a:extLst>
            </p:cNvPr>
            <p:cNvSpPr txBox="1"/>
            <p:nvPr/>
          </p:nvSpPr>
          <p:spPr>
            <a:xfrm>
              <a:off x="615965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Covid-19 resources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E6519A6-27EF-4D72-BCF0-A2EF74EA5FF1}"/>
              </a:ext>
            </a:extLst>
          </p:cNvPr>
          <p:cNvGrpSpPr/>
          <p:nvPr/>
        </p:nvGrpSpPr>
        <p:grpSpPr>
          <a:xfrm>
            <a:off x="2367241" y="2918986"/>
            <a:ext cx="1377938" cy="511215"/>
            <a:chOff x="2637018" y="1267406"/>
            <a:chExt cx="1837250" cy="68162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035DD5B-1B30-41A2-880E-F996591633A8}"/>
                </a:ext>
              </a:extLst>
            </p:cNvPr>
            <p:cNvSpPr/>
            <p:nvPr/>
          </p:nvSpPr>
          <p:spPr>
            <a:xfrm>
              <a:off x="2637018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C58E302-62D8-4752-8440-7E762EA05B71}"/>
                </a:ext>
              </a:extLst>
            </p:cNvPr>
            <p:cNvSpPr txBox="1"/>
            <p:nvPr/>
          </p:nvSpPr>
          <p:spPr>
            <a:xfrm>
              <a:off x="2637018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NEW Well-being helpline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6823D37-E3E5-4517-8050-D68EB36EC4FB}"/>
              </a:ext>
            </a:extLst>
          </p:cNvPr>
          <p:cNvGrpSpPr/>
          <p:nvPr/>
        </p:nvGrpSpPr>
        <p:grpSpPr>
          <a:xfrm>
            <a:off x="3883031" y="2918986"/>
            <a:ext cx="1377938" cy="511215"/>
            <a:chOff x="4658071" y="1267406"/>
            <a:chExt cx="1837250" cy="68162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2875D9C-7279-4843-9544-C5190ED55FBA}"/>
                </a:ext>
              </a:extLst>
            </p:cNvPr>
            <p:cNvSpPr/>
            <p:nvPr/>
          </p:nvSpPr>
          <p:spPr>
            <a:xfrm>
              <a:off x="4658071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873042F-9A8C-4624-9484-53006D2A101D}"/>
                </a:ext>
              </a:extLst>
            </p:cNvPr>
            <p:cNvSpPr txBox="1"/>
            <p:nvPr/>
          </p:nvSpPr>
          <p:spPr>
            <a:xfrm>
              <a:off x="4658071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Employment Law helpline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C47AA5E-BD2D-4EF2-BE3C-680EBEA50481}"/>
              </a:ext>
            </a:extLst>
          </p:cNvPr>
          <p:cNvGrpSpPr/>
          <p:nvPr/>
        </p:nvGrpSpPr>
        <p:grpSpPr>
          <a:xfrm>
            <a:off x="5398821" y="2918986"/>
            <a:ext cx="1377938" cy="511215"/>
            <a:chOff x="6679124" y="1267406"/>
            <a:chExt cx="1837250" cy="68162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3F6C838-0D35-4774-AAB0-7321BB13451E}"/>
                </a:ext>
              </a:extLst>
            </p:cNvPr>
            <p:cNvSpPr/>
            <p:nvPr/>
          </p:nvSpPr>
          <p:spPr>
            <a:xfrm>
              <a:off x="6679124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044B888-F473-4EE2-9D64-591B0BFC8F7F}"/>
                </a:ext>
              </a:extLst>
            </p:cNvPr>
            <p:cNvSpPr txBox="1"/>
            <p:nvPr/>
          </p:nvSpPr>
          <p:spPr>
            <a:xfrm>
              <a:off x="6679124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Communities and branches</a:t>
              </a:r>
              <a:endParaRPr lang="en-GB" sz="1350" b="1" i="1">
                <a:solidFill>
                  <a:srgbClr val="520D5D"/>
                </a:solidFill>
                <a:latin typeface="Arial Nova" panose="020B05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88B80C7-2AB8-42C9-8940-34932770E06D}"/>
              </a:ext>
            </a:extLst>
          </p:cNvPr>
          <p:cNvGrpSpPr/>
          <p:nvPr/>
        </p:nvGrpSpPr>
        <p:grpSpPr>
          <a:xfrm>
            <a:off x="6914611" y="2918986"/>
            <a:ext cx="1377938" cy="511215"/>
            <a:chOff x="8700177" y="1267406"/>
            <a:chExt cx="1837250" cy="68162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AEEEB98-EFB1-4556-9CC4-1045D3E7B75A}"/>
                </a:ext>
              </a:extLst>
            </p:cNvPr>
            <p:cNvSpPr/>
            <p:nvPr/>
          </p:nvSpPr>
          <p:spPr>
            <a:xfrm>
              <a:off x="8700177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82CBC3E-6318-4A84-9C72-3DD2D5F5BE0B}"/>
                </a:ext>
              </a:extLst>
            </p:cNvPr>
            <p:cNvSpPr txBox="1"/>
            <p:nvPr/>
          </p:nvSpPr>
          <p:spPr>
            <a:xfrm>
              <a:off x="8700177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 i="1">
                  <a:solidFill>
                    <a:srgbClr val="520D5D"/>
                  </a:solidFill>
                  <a:latin typeface="Arial Nova" panose="020B0504020202020204" pitchFamily="34" charset="0"/>
                </a:rPr>
                <a:t>People Management</a:t>
              </a:r>
              <a:endParaRPr lang="en-GB" sz="1350" b="1">
                <a:solidFill>
                  <a:srgbClr val="520D5D"/>
                </a:solidFill>
                <a:latin typeface="Arial Nova" panose="020B05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53F2872-2542-4760-A458-9488CCE88060}"/>
              </a:ext>
            </a:extLst>
          </p:cNvPr>
          <p:cNvGrpSpPr/>
          <p:nvPr/>
        </p:nvGrpSpPr>
        <p:grpSpPr>
          <a:xfrm>
            <a:off x="851452" y="4517394"/>
            <a:ext cx="1377938" cy="511215"/>
            <a:chOff x="615965" y="3398617"/>
            <a:chExt cx="1837250" cy="68162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3BBA4FD-16AA-45B0-AD53-4BE5016F0BD7}"/>
                </a:ext>
              </a:extLst>
            </p:cNvPr>
            <p:cNvSpPr/>
            <p:nvPr/>
          </p:nvSpPr>
          <p:spPr>
            <a:xfrm>
              <a:off x="615965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FB70C30-127A-4927-894F-B28CF27123BD}"/>
                </a:ext>
              </a:extLst>
            </p:cNvPr>
            <p:cNvSpPr txBox="1"/>
            <p:nvPr/>
          </p:nvSpPr>
          <p:spPr>
            <a:xfrm>
              <a:off x="615965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Knowledge and content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A6FD11-C42E-489E-892D-8DB5EBF7537C}"/>
              </a:ext>
            </a:extLst>
          </p:cNvPr>
          <p:cNvGrpSpPr/>
          <p:nvPr/>
        </p:nvGrpSpPr>
        <p:grpSpPr>
          <a:xfrm>
            <a:off x="2367241" y="4517394"/>
            <a:ext cx="1377938" cy="511215"/>
            <a:chOff x="2637018" y="3398617"/>
            <a:chExt cx="1837250" cy="68162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744AE7F-C6A6-43DC-8617-61579F2487F8}"/>
                </a:ext>
              </a:extLst>
            </p:cNvPr>
            <p:cNvSpPr/>
            <p:nvPr/>
          </p:nvSpPr>
          <p:spPr>
            <a:xfrm>
              <a:off x="2637018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76DE6F-1C9C-426B-9528-AF9D2FFD485C}"/>
                </a:ext>
              </a:extLst>
            </p:cNvPr>
            <p:cNvSpPr txBox="1"/>
            <p:nvPr/>
          </p:nvSpPr>
          <p:spPr>
            <a:xfrm>
              <a:off x="2637018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Free learning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F8D4B8F-B46E-4DDB-A343-4BE27D46393D}"/>
              </a:ext>
            </a:extLst>
          </p:cNvPr>
          <p:cNvGrpSpPr/>
          <p:nvPr/>
        </p:nvGrpSpPr>
        <p:grpSpPr>
          <a:xfrm>
            <a:off x="3883031" y="4517394"/>
            <a:ext cx="1377938" cy="511215"/>
            <a:chOff x="4658071" y="3398617"/>
            <a:chExt cx="1837250" cy="68162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77E201E-BC4F-4BEA-8817-CB9A3C25B622}"/>
                </a:ext>
              </a:extLst>
            </p:cNvPr>
            <p:cNvSpPr/>
            <p:nvPr/>
          </p:nvSpPr>
          <p:spPr>
            <a:xfrm>
              <a:off x="4658071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FDA004-E690-4614-BB29-382E73BFA0FC}"/>
                </a:ext>
              </a:extLst>
            </p:cNvPr>
            <p:cNvSpPr txBox="1"/>
            <p:nvPr/>
          </p:nvSpPr>
          <p:spPr>
            <a:xfrm>
              <a:off x="4658071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Careers support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E81F58C-4621-43AB-938D-AD494A2D5776}"/>
              </a:ext>
            </a:extLst>
          </p:cNvPr>
          <p:cNvGrpSpPr/>
          <p:nvPr/>
        </p:nvGrpSpPr>
        <p:grpSpPr>
          <a:xfrm>
            <a:off x="5398821" y="4517394"/>
            <a:ext cx="1377938" cy="511215"/>
            <a:chOff x="6679124" y="3398617"/>
            <a:chExt cx="1837250" cy="68162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230C86B-B9D2-402A-8E3D-702DFAD96D23}"/>
                </a:ext>
              </a:extLst>
            </p:cNvPr>
            <p:cNvSpPr/>
            <p:nvPr/>
          </p:nvSpPr>
          <p:spPr>
            <a:xfrm>
              <a:off x="6679124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16080C-7697-49D0-93E8-E4626950A23B}"/>
                </a:ext>
              </a:extLst>
            </p:cNvPr>
            <p:cNvSpPr txBox="1"/>
            <p:nvPr/>
          </p:nvSpPr>
          <p:spPr>
            <a:xfrm>
              <a:off x="6679124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Professional creditability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ACD282-62CE-4899-9F70-01DE46C86736}"/>
              </a:ext>
            </a:extLst>
          </p:cNvPr>
          <p:cNvGrpSpPr/>
          <p:nvPr/>
        </p:nvGrpSpPr>
        <p:grpSpPr>
          <a:xfrm>
            <a:off x="6914611" y="4517394"/>
            <a:ext cx="1377938" cy="511215"/>
            <a:chOff x="8700177" y="3398617"/>
            <a:chExt cx="1837250" cy="68162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C9432A8-8238-421B-B8D8-3C7F51FE9053}"/>
                </a:ext>
              </a:extLst>
            </p:cNvPr>
            <p:cNvSpPr/>
            <p:nvPr/>
          </p:nvSpPr>
          <p:spPr>
            <a:xfrm>
              <a:off x="8700177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EC57300-E5EE-46E8-8C90-569869EB8F80}"/>
                </a:ext>
              </a:extLst>
            </p:cNvPr>
            <p:cNvSpPr txBox="1"/>
            <p:nvPr/>
          </p:nvSpPr>
          <p:spPr>
            <a:xfrm>
              <a:off x="8700177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Financial support</a:t>
              </a:r>
            </a:p>
          </p:txBody>
        </p:sp>
      </p:grpSp>
      <p:pic>
        <p:nvPicPr>
          <p:cNvPr id="35" name="Picture 3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E00895-5E5F-4C57-A7B9-68508E83E3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21" y="3540034"/>
            <a:ext cx="999000" cy="999000"/>
          </a:xfrm>
          <a:prstGeom prst="rect">
            <a:avLst/>
          </a:prstGeom>
        </p:spPr>
      </p:pic>
      <p:pic>
        <p:nvPicPr>
          <p:cNvPr id="37" name="Picture 36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52763520-9EFC-4113-9F41-98B8C38CCE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00" y="1919986"/>
            <a:ext cx="999000" cy="999000"/>
          </a:xfrm>
          <a:prstGeom prst="rect">
            <a:avLst/>
          </a:prstGeom>
        </p:spPr>
      </p:pic>
      <p:pic>
        <p:nvPicPr>
          <p:cNvPr id="39" name="Picture 38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F28DA577-8CFC-4040-98A2-5DF3AB6948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080" y="1940804"/>
            <a:ext cx="999000" cy="999000"/>
          </a:xfrm>
          <a:prstGeom prst="rect">
            <a:avLst/>
          </a:prstGeom>
        </p:spPr>
      </p:pic>
      <p:pic>
        <p:nvPicPr>
          <p:cNvPr id="41" name="Picture 40" descr="A picture containing ball, room, drawing&#10;&#10;Description automatically generated">
            <a:extLst>
              <a:ext uri="{FF2B5EF4-FFF2-40B4-BE49-F238E27FC236}">
                <a16:creationId xmlns:a16="http://schemas.microsoft.com/office/drawing/2014/main" id="{7BAE2E51-91D3-42F6-A1CD-B1F11B194D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90" y="1940804"/>
            <a:ext cx="999000" cy="999000"/>
          </a:xfrm>
          <a:prstGeom prst="rect">
            <a:avLst/>
          </a:prstGeom>
        </p:spPr>
      </p:pic>
      <p:pic>
        <p:nvPicPr>
          <p:cNvPr id="43" name="Picture 4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F1B716-6BB5-49EA-8ADE-8B9B5C3ED3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90" y="3540034"/>
            <a:ext cx="999000" cy="999000"/>
          </a:xfrm>
          <a:prstGeom prst="rect">
            <a:avLst/>
          </a:prstGeom>
        </p:spPr>
      </p:pic>
      <p:pic>
        <p:nvPicPr>
          <p:cNvPr id="45" name="Picture 44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79139B10-E643-49AA-9454-FA338F6CB2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00" y="3518394"/>
            <a:ext cx="999000" cy="999000"/>
          </a:xfrm>
          <a:prstGeom prst="rect">
            <a:avLst/>
          </a:prstGeom>
        </p:spPr>
      </p:pic>
      <p:pic>
        <p:nvPicPr>
          <p:cNvPr id="36" name="Picture 35" descr="A picture containing monitor, sitting, screen, table&#10;&#10;Description automatically generated">
            <a:extLst>
              <a:ext uri="{FF2B5EF4-FFF2-40B4-BE49-F238E27FC236}">
                <a16:creationId xmlns:a16="http://schemas.microsoft.com/office/drawing/2014/main" id="{AF62ACB2-E73D-4968-9F91-CCEA1E9576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32" y="1919986"/>
            <a:ext cx="1046778" cy="1046778"/>
          </a:xfrm>
          <a:prstGeom prst="rect">
            <a:avLst/>
          </a:prstGeom>
        </p:spPr>
      </p:pic>
      <p:pic>
        <p:nvPicPr>
          <p:cNvPr id="40" name="Picture 39" descr="A picture containing game&#10;&#10;Description automatically generated">
            <a:extLst>
              <a:ext uri="{FF2B5EF4-FFF2-40B4-BE49-F238E27FC236}">
                <a16:creationId xmlns:a16="http://schemas.microsoft.com/office/drawing/2014/main" id="{6DEE1DAE-675E-4A72-B11F-2DA7E96C184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080" y="3534594"/>
            <a:ext cx="1009880" cy="1009880"/>
          </a:xfrm>
          <a:prstGeom prst="rect">
            <a:avLst/>
          </a:prstGeom>
        </p:spPr>
      </p:pic>
      <p:pic>
        <p:nvPicPr>
          <p:cNvPr id="44" name="Picture 4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929A07-5948-4B65-9CDE-43F8F30969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357" y="1924470"/>
            <a:ext cx="1000353" cy="1009880"/>
          </a:xfrm>
          <a:prstGeom prst="rect">
            <a:avLst/>
          </a:prstGeom>
        </p:spPr>
      </p:pic>
      <p:pic>
        <p:nvPicPr>
          <p:cNvPr id="48" name="Picture 47" descr="A close up of a sign&#10;&#10;Description automatically generated">
            <a:extLst>
              <a:ext uri="{FF2B5EF4-FFF2-40B4-BE49-F238E27FC236}">
                <a16:creationId xmlns:a16="http://schemas.microsoft.com/office/drawing/2014/main" id="{10A0DD2B-284C-4D47-A9B0-468528D9105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144" y="3535721"/>
            <a:ext cx="1049126" cy="103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49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0950" y="2758452"/>
            <a:ext cx="1800000" cy="1800000"/>
          </a:xfrm>
          <a:prstGeom prst="rect">
            <a:avLst/>
          </a:prstGeom>
          <a:gradFill>
            <a:gsLst>
              <a:gs pos="0">
                <a:srgbClr val="520D5D"/>
              </a:gs>
              <a:gs pos="100000">
                <a:srgbClr val="DA1D5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GB" sz="1400" dirty="0">
                <a:solidFill>
                  <a:srgbClr val="FFFFFF"/>
                </a:solidFill>
                <a:latin typeface="Arial"/>
                <a:cs typeface="Arial"/>
              </a:rPr>
              <a:t>Lee Ann </a:t>
            </a:r>
            <a:r>
              <a:rPr lang="en-GB" sz="1400" dirty="0" err="1">
                <a:solidFill>
                  <a:srgbClr val="FFFFFF"/>
                </a:solidFill>
                <a:latin typeface="Arial"/>
                <a:cs typeface="Arial"/>
              </a:rPr>
              <a:t>Panglea</a:t>
            </a:r>
            <a:endParaRPr lang="en-GB" sz="14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GB" sz="1400" dirty="0">
                <a:solidFill>
                  <a:srgbClr val="FFFFFF"/>
                </a:solidFill>
                <a:latin typeface="Arial"/>
                <a:cs typeface="Arial"/>
              </a:rPr>
              <a:t>Head of CIPD Scotland and Northern Ireland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,</a:t>
            </a:r>
            <a:br>
              <a:rPr lang="en-GB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CIPD</a:t>
            </a:r>
            <a:endParaRPr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0970" y="2759642"/>
            <a:ext cx="1953000" cy="1816223"/>
          </a:xfrm>
          <a:prstGeom prst="rect">
            <a:avLst/>
          </a:prstGeom>
          <a:solidFill>
            <a:srgbClr val="520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GB" sz="1400" dirty="0">
                <a:solidFill>
                  <a:srgbClr val="FFFFFF"/>
                </a:solidFill>
                <a:latin typeface="Arial"/>
                <a:cs typeface="Arial"/>
              </a:rPr>
              <a:t>David D’Souza</a:t>
            </a:r>
            <a:endParaRPr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kumimoji="0" lang="en-GB" sz="14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Director of Membership</a:t>
            </a:r>
            <a:r>
              <a:rPr lang="en-GB" sz="14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b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CIPD</a:t>
            </a:r>
            <a:r>
              <a:rPr lang="en-GB" sz="1400" dirty="0">
                <a:solidFill>
                  <a:srgbClr val="FFFFFF"/>
                </a:solidFill>
                <a:latin typeface="Arial"/>
                <a:cs typeface="Arial"/>
              </a:rPr>
              <a:t> </a:t>
            </a:r>
            <a:endParaRPr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381B693-15BE-4B77-B737-2D7D33BC8FA0}"/>
              </a:ext>
            </a:extLst>
          </p:cNvPr>
          <p:cNvSpPr txBox="1">
            <a:spLocks/>
          </p:cNvSpPr>
          <p:nvPr/>
        </p:nvSpPr>
        <p:spPr>
          <a:xfrm>
            <a:off x="529846" y="379828"/>
            <a:ext cx="7886700" cy="1231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rgbClr val="520D5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0" i="0" u="none" strike="noStrike" kern="1200" cap="none" spc="0" normalizeH="0" baseline="0" noProof="0">
                <a:ln>
                  <a:noFill/>
                </a:ln>
                <a:solidFill>
                  <a:srgbClr val="520D5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Today’s speakers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DCE21D-F195-440D-B566-A4D1CAB4D058}"/>
              </a:ext>
            </a:extLst>
          </p:cNvPr>
          <p:cNvSpPr/>
          <p:nvPr/>
        </p:nvSpPr>
        <p:spPr>
          <a:xfrm>
            <a:off x="4874990" y="2766429"/>
            <a:ext cx="1800000" cy="1800000"/>
          </a:xfrm>
          <a:prstGeom prst="rect">
            <a:avLst/>
          </a:prstGeom>
          <a:gradFill>
            <a:gsLst>
              <a:gs pos="0">
                <a:srgbClr val="520D5D"/>
              </a:gs>
              <a:gs pos="100000">
                <a:srgbClr val="DA1D5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dirty="0">
                <a:solidFill>
                  <a:srgbClr val="FFFFFF"/>
                </a:solidFill>
                <a:latin typeface="Arial"/>
                <a:cs typeface="Arial"/>
              </a:rPr>
              <a:t>Professor Rosalind Searle</a:t>
            </a:r>
            <a:endParaRPr lang="en-GB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n-GB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dirty="0">
                <a:solidFill>
                  <a:srgbClr val="FFFFFF"/>
                </a:solidFill>
                <a:latin typeface="Arial"/>
                <a:cs typeface="Arial"/>
              </a:rPr>
              <a:t>Chartered Psychologist, University of Glasgow</a:t>
            </a:r>
            <a:endParaRPr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DCB25A-D333-4AA7-B362-5BD6D4A6EA3C}"/>
              </a:ext>
            </a:extLst>
          </p:cNvPr>
          <p:cNvSpPr/>
          <p:nvPr/>
        </p:nvSpPr>
        <p:spPr>
          <a:xfrm>
            <a:off x="7031468" y="2761797"/>
            <a:ext cx="1800000" cy="1800000"/>
          </a:xfrm>
          <a:prstGeom prst="rect">
            <a:avLst/>
          </a:prstGeom>
          <a:solidFill>
            <a:srgbClr val="520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dirty="0">
                <a:solidFill>
                  <a:srgbClr val="FFFFFF"/>
                </a:solidFill>
                <a:latin typeface="Arial"/>
                <a:cs typeface="Arial"/>
              </a:rPr>
              <a:t>Andy Dodman</a:t>
            </a:r>
            <a:endParaRPr lang="en-GB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n-GB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dirty="0">
                <a:solidFill>
                  <a:srgbClr val="FFFFFF"/>
                </a:solidFill>
                <a:latin typeface="Arial"/>
                <a:cs typeface="Arial"/>
              </a:rPr>
              <a:t>Chief HR Officer, Leeds City Council </a:t>
            </a:r>
          </a:p>
        </p:txBody>
      </p:sp>
    </p:spTree>
    <p:extLst>
      <p:ext uri="{BB962C8B-B14F-4D97-AF65-F5344CB8AC3E}">
        <p14:creationId xmlns:p14="http://schemas.microsoft.com/office/powerpoint/2010/main" val="3932795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02CC5-CC21-4CDD-9DFB-ECED4875CE03}"/>
              </a:ext>
            </a:extLst>
          </p:cNvPr>
          <p:cNvSpPr txBox="1">
            <a:spLocks/>
          </p:cNvSpPr>
          <p:nvPr/>
        </p:nvSpPr>
        <p:spPr>
          <a:xfrm>
            <a:off x="628650" y="970926"/>
            <a:ext cx="7886700" cy="923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GB" sz="4050" b="1">
                <a:solidFill>
                  <a:srgbClr val="520D5D"/>
                </a:solidFill>
                <a:latin typeface="Arial Nova" panose="020B0504020202020204" pitchFamily="34" charset="0"/>
              </a:rPr>
              <a:t>#</a:t>
            </a:r>
            <a:r>
              <a:rPr lang="en-GB" sz="4050" b="1" err="1">
                <a:solidFill>
                  <a:srgbClr val="520D5D"/>
                </a:solidFill>
                <a:latin typeface="Arial Nova" panose="020B0504020202020204" pitchFamily="34" charset="0"/>
              </a:rPr>
              <a:t>StrongerWithCIPD</a:t>
            </a:r>
            <a:endParaRPr lang="en-GB" sz="4050" b="1">
              <a:solidFill>
                <a:srgbClr val="520D5D"/>
              </a:solidFill>
              <a:latin typeface="Arial Nova" panose="020B05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561FD64-F489-4DFB-9F9D-E8D70511BDF9}"/>
              </a:ext>
            </a:extLst>
          </p:cNvPr>
          <p:cNvSpPr txBox="1">
            <a:spLocks/>
          </p:cNvSpPr>
          <p:nvPr/>
        </p:nvSpPr>
        <p:spPr>
          <a:xfrm>
            <a:off x="179895" y="5131387"/>
            <a:ext cx="8641644" cy="9234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en-GB" sz="3375" b="1">
                <a:solidFill>
                  <a:srgbClr val="520D5D"/>
                </a:solidFill>
                <a:latin typeface="Arial Nova"/>
                <a:hlinkClick r:id="rId2"/>
              </a:rPr>
              <a:t>cipd.co.uk/</a:t>
            </a:r>
            <a:r>
              <a:rPr lang="en-GB" sz="3375" b="1" err="1">
                <a:solidFill>
                  <a:srgbClr val="520D5D"/>
                </a:solidFill>
                <a:latin typeface="Arial Nova"/>
                <a:hlinkClick r:id="rId2"/>
              </a:rPr>
              <a:t>memberbenefits</a:t>
            </a:r>
            <a:endParaRPr lang="en-GB" sz="3375" b="1">
              <a:solidFill>
                <a:srgbClr val="520D5D"/>
              </a:solidFill>
              <a:latin typeface="Arial Nova" panose="020B05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51775E-7C0B-4889-9EF4-E919A3AD2174}"/>
              </a:ext>
            </a:extLst>
          </p:cNvPr>
          <p:cNvGrpSpPr/>
          <p:nvPr/>
        </p:nvGrpSpPr>
        <p:grpSpPr>
          <a:xfrm>
            <a:off x="851452" y="2918986"/>
            <a:ext cx="1377938" cy="511215"/>
            <a:chOff x="615965" y="1267406"/>
            <a:chExt cx="1837250" cy="68162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FAA72E3-5D39-410D-B9AD-C5442E1DF5DD}"/>
                </a:ext>
              </a:extLst>
            </p:cNvPr>
            <p:cNvSpPr/>
            <p:nvPr/>
          </p:nvSpPr>
          <p:spPr>
            <a:xfrm>
              <a:off x="615965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688E661-E516-4BB3-AC74-3255E13102C9}"/>
                </a:ext>
              </a:extLst>
            </p:cNvPr>
            <p:cNvSpPr txBox="1"/>
            <p:nvPr/>
          </p:nvSpPr>
          <p:spPr>
            <a:xfrm>
              <a:off x="615965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Covid-19 resources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E6519A6-27EF-4D72-BCF0-A2EF74EA5FF1}"/>
              </a:ext>
            </a:extLst>
          </p:cNvPr>
          <p:cNvGrpSpPr/>
          <p:nvPr/>
        </p:nvGrpSpPr>
        <p:grpSpPr>
          <a:xfrm>
            <a:off x="2367241" y="2918986"/>
            <a:ext cx="1377938" cy="511215"/>
            <a:chOff x="2637018" y="1267406"/>
            <a:chExt cx="1837250" cy="68162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035DD5B-1B30-41A2-880E-F996591633A8}"/>
                </a:ext>
              </a:extLst>
            </p:cNvPr>
            <p:cNvSpPr/>
            <p:nvPr/>
          </p:nvSpPr>
          <p:spPr>
            <a:xfrm>
              <a:off x="2637018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C58E302-62D8-4752-8440-7E762EA05B71}"/>
                </a:ext>
              </a:extLst>
            </p:cNvPr>
            <p:cNvSpPr txBox="1"/>
            <p:nvPr/>
          </p:nvSpPr>
          <p:spPr>
            <a:xfrm>
              <a:off x="2637018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NEW Well-being helpline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6823D37-E3E5-4517-8050-D68EB36EC4FB}"/>
              </a:ext>
            </a:extLst>
          </p:cNvPr>
          <p:cNvGrpSpPr/>
          <p:nvPr/>
        </p:nvGrpSpPr>
        <p:grpSpPr>
          <a:xfrm>
            <a:off x="3883031" y="2918986"/>
            <a:ext cx="1377938" cy="511215"/>
            <a:chOff x="4658071" y="1267406"/>
            <a:chExt cx="1837250" cy="68162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2875D9C-7279-4843-9544-C5190ED55FBA}"/>
                </a:ext>
              </a:extLst>
            </p:cNvPr>
            <p:cNvSpPr/>
            <p:nvPr/>
          </p:nvSpPr>
          <p:spPr>
            <a:xfrm>
              <a:off x="4658071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873042F-9A8C-4624-9484-53006D2A101D}"/>
                </a:ext>
              </a:extLst>
            </p:cNvPr>
            <p:cNvSpPr txBox="1"/>
            <p:nvPr/>
          </p:nvSpPr>
          <p:spPr>
            <a:xfrm>
              <a:off x="4658071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Employment Law helpline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C47AA5E-BD2D-4EF2-BE3C-680EBEA50481}"/>
              </a:ext>
            </a:extLst>
          </p:cNvPr>
          <p:cNvGrpSpPr/>
          <p:nvPr/>
        </p:nvGrpSpPr>
        <p:grpSpPr>
          <a:xfrm>
            <a:off x="5398821" y="2918986"/>
            <a:ext cx="1377938" cy="511215"/>
            <a:chOff x="6679124" y="1267406"/>
            <a:chExt cx="1837250" cy="68162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3F6C838-0D35-4774-AAB0-7321BB13451E}"/>
                </a:ext>
              </a:extLst>
            </p:cNvPr>
            <p:cNvSpPr/>
            <p:nvPr/>
          </p:nvSpPr>
          <p:spPr>
            <a:xfrm>
              <a:off x="6679124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044B888-F473-4EE2-9D64-591B0BFC8F7F}"/>
                </a:ext>
              </a:extLst>
            </p:cNvPr>
            <p:cNvSpPr txBox="1"/>
            <p:nvPr/>
          </p:nvSpPr>
          <p:spPr>
            <a:xfrm>
              <a:off x="6679124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Communities and branches</a:t>
              </a:r>
              <a:endParaRPr lang="en-GB" sz="1350" b="1" i="1">
                <a:solidFill>
                  <a:srgbClr val="520D5D"/>
                </a:solidFill>
                <a:latin typeface="Arial Nova" panose="020B05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88B80C7-2AB8-42C9-8940-34932770E06D}"/>
              </a:ext>
            </a:extLst>
          </p:cNvPr>
          <p:cNvGrpSpPr/>
          <p:nvPr/>
        </p:nvGrpSpPr>
        <p:grpSpPr>
          <a:xfrm>
            <a:off x="6914611" y="2918986"/>
            <a:ext cx="1377938" cy="511215"/>
            <a:chOff x="8700177" y="1267406"/>
            <a:chExt cx="1837250" cy="68162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AEEEB98-EFB1-4556-9CC4-1045D3E7B75A}"/>
                </a:ext>
              </a:extLst>
            </p:cNvPr>
            <p:cNvSpPr/>
            <p:nvPr/>
          </p:nvSpPr>
          <p:spPr>
            <a:xfrm>
              <a:off x="8700177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82CBC3E-6318-4A84-9C72-3DD2D5F5BE0B}"/>
                </a:ext>
              </a:extLst>
            </p:cNvPr>
            <p:cNvSpPr txBox="1"/>
            <p:nvPr/>
          </p:nvSpPr>
          <p:spPr>
            <a:xfrm>
              <a:off x="8700177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 i="1">
                  <a:solidFill>
                    <a:srgbClr val="520D5D"/>
                  </a:solidFill>
                  <a:latin typeface="Arial Nova" panose="020B0504020202020204" pitchFamily="34" charset="0"/>
                </a:rPr>
                <a:t>People Management</a:t>
              </a:r>
              <a:endParaRPr lang="en-GB" sz="1350" b="1">
                <a:solidFill>
                  <a:srgbClr val="520D5D"/>
                </a:solidFill>
                <a:latin typeface="Arial Nova" panose="020B05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53F2872-2542-4760-A458-9488CCE88060}"/>
              </a:ext>
            </a:extLst>
          </p:cNvPr>
          <p:cNvGrpSpPr/>
          <p:nvPr/>
        </p:nvGrpSpPr>
        <p:grpSpPr>
          <a:xfrm>
            <a:off x="851452" y="4517394"/>
            <a:ext cx="1377938" cy="511215"/>
            <a:chOff x="615965" y="3398617"/>
            <a:chExt cx="1837250" cy="68162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3BBA4FD-16AA-45B0-AD53-4BE5016F0BD7}"/>
                </a:ext>
              </a:extLst>
            </p:cNvPr>
            <p:cNvSpPr/>
            <p:nvPr/>
          </p:nvSpPr>
          <p:spPr>
            <a:xfrm>
              <a:off x="615965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FB70C30-127A-4927-894F-B28CF27123BD}"/>
                </a:ext>
              </a:extLst>
            </p:cNvPr>
            <p:cNvSpPr txBox="1"/>
            <p:nvPr/>
          </p:nvSpPr>
          <p:spPr>
            <a:xfrm>
              <a:off x="615965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Knowledge and content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A6FD11-C42E-489E-892D-8DB5EBF7537C}"/>
              </a:ext>
            </a:extLst>
          </p:cNvPr>
          <p:cNvGrpSpPr/>
          <p:nvPr/>
        </p:nvGrpSpPr>
        <p:grpSpPr>
          <a:xfrm>
            <a:off x="2367241" y="4517394"/>
            <a:ext cx="1377938" cy="511215"/>
            <a:chOff x="2637018" y="3398617"/>
            <a:chExt cx="1837250" cy="68162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744AE7F-C6A6-43DC-8617-61579F2487F8}"/>
                </a:ext>
              </a:extLst>
            </p:cNvPr>
            <p:cNvSpPr/>
            <p:nvPr/>
          </p:nvSpPr>
          <p:spPr>
            <a:xfrm>
              <a:off x="2637018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76DE6F-1C9C-426B-9528-AF9D2FFD485C}"/>
                </a:ext>
              </a:extLst>
            </p:cNvPr>
            <p:cNvSpPr txBox="1"/>
            <p:nvPr/>
          </p:nvSpPr>
          <p:spPr>
            <a:xfrm>
              <a:off x="2637018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Free learning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F8D4B8F-B46E-4DDB-A343-4BE27D46393D}"/>
              </a:ext>
            </a:extLst>
          </p:cNvPr>
          <p:cNvGrpSpPr/>
          <p:nvPr/>
        </p:nvGrpSpPr>
        <p:grpSpPr>
          <a:xfrm>
            <a:off x="3883031" y="4517394"/>
            <a:ext cx="1377938" cy="511215"/>
            <a:chOff x="4658071" y="3398617"/>
            <a:chExt cx="1837250" cy="68162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77E201E-BC4F-4BEA-8817-CB9A3C25B622}"/>
                </a:ext>
              </a:extLst>
            </p:cNvPr>
            <p:cNvSpPr/>
            <p:nvPr/>
          </p:nvSpPr>
          <p:spPr>
            <a:xfrm>
              <a:off x="4658071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FDA004-E690-4614-BB29-382E73BFA0FC}"/>
                </a:ext>
              </a:extLst>
            </p:cNvPr>
            <p:cNvSpPr txBox="1"/>
            <p:nvPr/>
          </p:nvSpPr>
          <p:spPr>
            <a:xfrm>
              <a:off x="4658071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Careers support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E81F58C-4621-43AB-938D-AD494A2D5776}"/>
              </a:ext>
            </a:extLst>
          </p:cNvPr>
          <p:cNvGrpSpPr/>
          <p:nvPr/>
        </p:nvGrpSpPr>
        <p:grpSpPr>
          <a:xfrm>
            <a:off x="5398821" y="4517394"/>
            <a:ext cx="1377938" cy="511215"/>
            <a:chOff x="6679124" y="3398617"/>
            <a:chExt cx="1837250" cy="68162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230C86B-B9D2-402A-8E3D-702DFAD96D23}"/>
                </a:ext>
              </a:extLst>
            </p:cNvPr>
            <p:cNvSpPr/>
            <p:nvPr/>
          </p:nvSpPr>
          <p:spPr>
            <a:xfrm>
              <a:off x="6679124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16080C-7697-49D0-93E8-E4626950A23B}"/>
                </a:ext>
              </a:extLst>
            </p:cNvPr>
            <p:cNvSpPr txBox="1"/>
            <p:nvPr/>
          </p:nvSpPr>
          <p:spPr>
            <a:xfrm>
              <a:off x="6679124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Professional creditability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ACD282-62CE-4899-9F70-01DE46C86736}"/>
              </a:ext>
            </a:extLst>
          </p:cNvPr>
          <p:cNvGrpSpPr/>
          <p:nvPr/>
        </p:nvGrpSpPr>
        <p:grpSpPr>
          <a:xfrm>
            <a:off x="6914611" y="4517394"/>
            <a:ext cx="1377938" cy="511215"/>
            <a:chOff x="8700177" y="3398617"/>
            <a:chExt cx="1837250" cy="68162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C9432A8-8238-421B-B8D8-3C7F51FE9053}"/>
                </a:ext>
              </a:extLst>
            </p:cNvPr>
            <p:cNvSpPr/>
            <p:nvPr/>
          </p:nvSpPr>
          <p:spPr>
            <a:xfrm>
              <a:off x="8700177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EC57300-E5EE-46E8-8C90-569869EB8F80}"/>
                </a:ext>
              </a:extLst>
            </p:cNvPr>
            <p:cNvSpPr txBox="1"/>
            <p:nvPr/>
          </p:nvSpPr>
          <p:spPr>
            <a:xfrm>
              <a:off x="8700177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Financial support</a:t>
              </a:r>
            </a:p>
          </p:txBody>
        </p:sp>
      </p:grpSp>
      <p:pic>
        <p:nvPicPr>
          <p:cNvPr id="35" name="Picture 3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E00895-5E5F-4C57-A7B9-68508E83E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21" y="3540034"/>
            <a:ext cx="999000" cy="999000"/>
          </a:xfrm>
          <a:prstGeom prst="rect">
            <a:avLst/>
          </a:prstGeom>
        </p:spPr>
      </p:pic>
      <p:pic>
        <p:nvPicPr>
          <p:cNvPr id="37" name="Picture 36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52763520-9EFC-4113-9F41-98B8C38CCE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00" y="1919986"/>
            <a:ext cx="999000" cy="999000"/>
          </a:xfrm>
          <a:prstGeom prst="rect">
            <a:avLst/>
          </a:prstGeom>
        </p:spPr>
      </p:pic>
      <p:pic>
        <p:nvPicPr>
          <p:cNvPr id="39" name="Picture 38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F28DA577-8CFC-4040-98A2-5DF3AB6948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080" y="1940804"/>
            <a:ext cx="999000" cy="999000"/>
          </a:xfrm>
          <a:prstGeom prst="rect">
            <a:avLst/>
          </a:prstGeom>
        </p:spPr>
      </p:pic>
      <p:pic>
        <p:nvPicPr>
          <p:cNvPr id="41" name="Picture 40" descr="A picture containing ball, room, drawing&#10;&#10;Description automatically generated">
            <a:extLst>
              <a:ext uri="{FF2B5EF4-FFF2-40B4-BE49-F238E27FC236}">
                <a16:creationId xmlns:a16="http://schemas.microsoft.com/office/drawing/2014/main" id="{7BAE2E51-91D3-42F6-A1CD-B1F11B194D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90" y="1940804"/>
            <a:ext cx="999000" cy="999000"/>
          </a:xfrm>
          <a:prstGeom prst="rect">
            <a:avLst/>
          </a:prstGeom>
        </p:spPr>
      </p:pic>
      <p:pic>
        <p:nvPicPr>
          <p:cNvPr id="43" name="Picture 4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F1B716-6BB5-49EA-8ADE-8B9B5C3ED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90" y="3540034"/>
            <a:ext cx="999000" cy="999000"/>
          </a:xfrm>
          <a:prstGeom prst="rect">
            <a:avLst/>
          </a:prstGeom>
        </p:spPr>
      </p:pic>
      <p:pic>
        <p:nvPicPr>
          <p:cNvPr id="45" name="Picture 44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79139B10-E643-49AA-9454-FA338F6CB2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00" y="3518394"/>
            <a:ext cx="999000" cy="999000"/>
          </a:xfrm>
          <a:prstGeom prst="rect">
            <a:avLst/>
          </a:prstGeom>
        </p:spPr>
      </p:pic>
      <p:pic>
        <p:nvPicPr>
          <p:cNvPr id="36" name="Picture 35" descr="A picture containing monitor, sitting, screen, table&#10;&#10;Description automatically generated">
            <a:extLst>
              <a:ext uri="{FF2B5EF4-FFF2-40B4-BE49-F238E27FC236}">
                <a16:creationId xmlns:a16="http://schemas.microsoft.com/office/drawing/2014/main" id="{AF62ACB2-E73D-4968-9F91-CCEA1E9576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32" y="1919986"/>
            <a:ext cx="1046778" cy="1046778"/>
          </a:xfrm>
          <a:prstGeom prst="rect">
            <a:avLst/>
          </a:prstGeom>
        </p:spPr>
      </p:pic>
      <p:pic>
        <p:nvPicPr>
          <p:cNvPr id="40" name="Picture 39" descr="A picture containing game&#10;&#10;Description automatically generated">
            <a:extLst>
              <a:ext uri="{FF2B5EF4-FFF2-40B4-BE49-F238E27FC236}">
                <a16:creationId xmlns:a16="http://schemas.microsoft.com/office/drawing/2014/main" id="{6DEE1DAE-675E-4A72-B11F-2DA7E96C18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080" y="3534594"/>
            <a:ext cx="1009880" cy="1009880"/>
          </a:xfrm>
          <a:prstGeom prst="rect">
            <a:avLst/>
          </a:prstGeom>
        </p:spPr>
      </p:pic>
      <p:pic>
        <p:nvPicPr>
          <p:cNvPr id="44" name="Picture 4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929A07-5948-4B65-9CDE-43F8F30969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357" y="1924470"/>
            <a:ext cx="1000353" cy="1009880"/>
          </a:xfrm>
          <a:prstGeom prst="rect">
            <a:avLst/>
          </a:prstGeom>
        </p:spPr>
      </p:pic>
      <p:pic>
        <p:nvPicPr>
          <p:cNvPr id="48" name="Picture 47" descr="A close up of a sign&#10;&#10;Description automatically generated">
            <a:extLst>
              <a:ext uri="{FF2B5EF4-FFF2-40B4-BE49-F238E27FC236}">
                <a16:creationId xmlns:a16="http://schemas.microsoft.com/office/drawing/2014/main" id="{10A0DD2B-284C-4D47-A9B0-468528D910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144" y="3535721"/>
            <a:ext cx="1049126" cy="103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4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*New* Wellbeing Resources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1669" y="2885816"/>
            <a:ext cx="5121637" cy="3674010"/>
          </a:xfrm>
        </p:spPr>
        <p:txBody>
          <a:bodyPr>
            <a:normAutofit/>
          </a:bodyPr>
          <a:lstStyle/>
          <a:p>
            <a:r>
              <a:rPr lang="en-GB"/>
              <a:t>The resource provides:</a:t>
            </a:r>
          </a:p>
          <a:p>
            <a:pPr lvl="1"/>
            <a:r>
              <a:rPr lang="en-GB"/>
              <a:t>Legal information </a:t>
            </a:r>
          </a:p>
          <a:p>
            <a:pPr lvl="1"/>
            <a:r>
              <a:rPr lang="en-GB"/>
              <a:t>Debt and financial information</a:t>
            </a:r>
          </a:p>
          <a:p>
            <a:pPr lvl="1"/>
            <a:r>
              <a:rPr lang="en-GB"/>
              <a:t>Manager consultancy and support</a:t>
            </a:r>
          </a:p>
          <a:p>
            <a:pPr lvl="1"/>
            <a:r>
              <a:rPr lang="en-GB"/>
              <a:t>Information on work and home issues</a:t>
            </a:r>
          </a:p>
          <a:p>
            <a:pPr lvl="1"/>
            <a:r>
              <a:rPr lang="en-GB"/>
              <a:t>Factsheets, advice, information and self-help tools</a:t>
            </a:r>
          </a:p>
          <a:p>
            <a:pPr lvl="1"/>
            <a:r>
              <a:rPr lang="en-GB"/>
              <a:t>Links to specialist support organisations</a:t>
            </a:r>
          </a:p>
          <a:p>
            <a:pPr lvl="1"/>
            <a:r>
              <a:rPr lang="en-GB"/>
              <a:t>A resources area with; programmes, videos, webinars, medical information and mini health checks.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00F84-ECC3-4554-8896-ABA8235716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83" t="19389" r="63768" b="61020"/>
          <a:stretch/>
        </p:blipFill>
        <p:spPr>
          <a:xfrm>
            <a:off x="7023652" y="166121"/>
            <a:ext cx="1046921" cy="1007167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98981F-52C7-4437-BF3F-A352393137D0}"/>
              </a:ext>
            </a:extLst>
          </p:cNvPr>
          <p:cNvSpPr txBox="1">
            <a:spLocks/>
          </p:cNvSpPr>
          <p:nvPr/>
        </p:nvSpPr>
        <p:spPr>
          <a:xfrm>
            <a:off x="628650" y="1211492"/>
            <a:ext cx="7778371" cy="1786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500" kern="1200" baseline="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We’ve partnered with </a:t>
            </a:r>
            <a:r>
              <a:rPr lang="en-GB" b="1"/>
              <a:t>Health Assured </a:t>
            </a:r>
            <a:r>
              <a:rPr lang="en-GB"/>
              <a:t>to support members mental health and wellbeing</a:t>
            </a:r>
          </a:p>
          <a:p>
            <a:r>
              <a:rPr lang="en-GB"/>
              <a:t>Unlimited free 24/7 confidential telephone helpline, online portal &amp; Health e-Hub app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D20578-7859-453B-813E-3674618F4F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821" t="13442" r="43393" b="23002"/>
          <a:stretch/>
        </p:blipFill>
        <p:spPr>
          <a:xfrm>
            <a:off x="5652457" y="2827903"/>
            <a:ext cx="3174908" cy="356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8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3888" y="2188396"/>
            <a:ext cx="7886700" cy="2321960"/>
          </a:xfrm>
        </p:spPr>
        <p:txBody>
          <a:bodyPr>
            <a:normAutofit fontScale="90000"/>
          </a:bodyPr>
          <a:lstStyle/>
          <a:p>
            <a:r>
              <a:rPr lang="en-GB" dirty="0"/>
              <a:t>CIPD Perspective</a:t>
            </a:r>
            <a:br>
              <a:rPr lang="en-GB" dirty="0"/>
            </a:br>
            <a:r>
              <a:rPr lang="en-GB" sz="4000" dirty="0"/>
              <a:t>Trust and the return to the workplace</a:t>
            </a:r>
            <a:br>
              <a:rPr lang="en-GB" dirty="0"/>
            </a:b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33412" y="4510356"/>
            <a:ext cx="7886700" cy="15001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Arial"/>
                <a:cs typeface="Arial"/>
              </a:rPr>
              <a:t>David D’Souza, Director of Membership, CIPD</a:t>
            </a:r>
          </a:p>
        </p:txBody>
      </p:sp>
    </p:spTree>
    <p:extLst>
      <p:ext uri="{BB962C8B-B14F-4D97-AF65-F5344CB8AC3E}">
        <p14:creationId xmlns:p14="http://schemas.microsoft.com/office/powerpoint/2010/main" val="3953340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68F7900-EDD3-498D-AC0C-46D7D3BCAE20}"/>
              </a:ext>
            </a:extLst>
          </p:cNvPr>
          <p:cNvSpPr/>
          <p:nvPr/>
        </p:nvSpPr>
        <p:spPr>
          <a:xfrm>
            <a:off x="216177" y="1967288"/>
            <a:ext cx="6881057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endParaRPr lang="en-GB" sz="135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>
              <a:defRPr/>
            </a:pPr>
            <a:r>
              <a:rPr lang="en-GB" sz="21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6F6D07-166D-4280-8E0F-077DF6F2D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©Rosalind Searle April 2021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AA4D2CD1-736B-47D4-BE08-4ED79A491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67289"/>
            <a:ext cx="6881057" cy="210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buNone/>
            </a:pPr>
            <a:r>
              <a:rPr lang="en-GB" sz="2400" b="1" dirty="0">
                <a:solidFill>
                  <a:prstClr val="black"/>
                </a:solidFill>
              </a:rPr>
              <a:t>Why preserving organisational trust is a key HR strategy</a:t>
            </a:r>
            <a:endParaRPr lang="en-GB" sz="2400" dirty="0">
              <a:solidFill>
                <a:prstClr val="black"/>
              </a:solidFill>
            </a:endParaRPr>
          </a:p>
          <a:p>
            <a:pPr algn="ctr" defTabSz="685800" eaLnBrk="0" hangingPunct="0">
              <a:buNone/>
              <a:defRPr/>
            </a:pPr>
            <a:r>
              <a:rPr lang="en-US" altLang="en-US" sz="1800" i="1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CIPD</a:t>
            </a:r>
            <a:r>
              <a:rPr lang="en-US" altLang="en-US" sz="1800" i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Coronavirus webinar series: Returning to the workplace – mitigate the divide </a:t>
            </a:r>
            <a:r>
              <a:rPr lang="en-GB" altLang="en-US" sz="1800" i="1" dirty="0">
                <a:solidFill>
                  <a:prstClr val="black"/>
                </a:solidFill>
                <a:latin typeface="Calibri" panose="020F0502020204030204"/>
              </a:rPr>
              <a:t>26</a:t>
            </a:r>
            <a:r>
              <a:rPr lang="en-GB" altLang="en-US" sz="1800" i="1" baseline="30000" dirty="0">
                <a:solidFill>
                  <a:prstClr val="black"/>
                </a:solidFill>
                <a:latin typeface="Calibri" panose="020F0502020204030204"/>
              </a:rPr>
              <a:t>th</a:t>
            </a:r>
            <a:r>
              <a:rPr lang="en-GB" altLang="en-US" sz="1800" i="1" dirty="0">
                <a:solidFill>
                  <a:prstClr val="black"/>
                </a:solidFill>
                <a:latin typeface="Calibri" panose="020F0502020204030204"/>
              </a:rPr>
              <a:t> April 2021</a:t>
            </a:r>
          </a:p>
          <a:p>
            <a:pPr algn="ctr" defTabSz="685800" eaLnBrk="0" hangingPunct="0">
              <a:buNone/>
              <a:defRPr/>
            </a:pPr>
            <a:r>
              <a:rPr lang="en-GB" altLang="en-US" sz="1800" b="1" dirty="0">
                <a:solidFill>
                  <a:prstClr val="black"/>
                </a:solidFill>
                <a:latin typeface="DejaVuSans-Bold"/>
                <a:cs typeface="Arial" panose="020B0604020202020204" pitchFamily="34" charset="0"/>
              </a:rPr>
              <a:t>Prof. Rosalind Searle </a:t>
            </a:r>
            <a:r>
              <a:rPr lang="en-GB" sz="1800" dirty="0">
                <a:solidFill>
                  <a:prstClr val="black"/>
                </a:solidFill>
              </a:rPr>
              <a:t>PhD., MBA </a:t>
            </a:r>
            <a:r>
              <a:rPr lang="en-GB" sz="1800" dirty="0" err="1">
                <a:solidFill>
                  <a:prstClr val="black"/>
                </a:solidFill>
              </a:rPr>
              <a:t>FBPS</a:t>
            </a:r>
            <a:r>
              <a:rPr lang="en-GB" sz="1800" dirty="0">
                <a:solidFill>
                  <a:prstClr val="black"/>
                </a:solidFill>
              </a:rPr>
              <a:t>, Chartered </a:t>
            </a:r>
            <a:r>
              <a:rPr lang="en-GB" sz="1800" dirty="0" err="1">
                <a:solidFill>
                  <a:prstClr val="black"/>
                </a:solidFill>
              </a:rPr>
              <a:t>Psychol</a:t>
            </a:r>
            <a:r>
              <a:rPr lang="en-GB" sz="1800" dirty="0">
                <a:solidFill>
                  <a:prstClr val="black"/>
                </a:solidFill>
              </a:rPr>
              <a:t> (occupational)</a:t>
            </a:r>
          </a:p>
          <a:p>
            <a:pPr algn="ctr" defTabSz="685800" eaLnBrk="0" hangingPunct="0">
              <a:buNone/>
              <a:defRPr/>
            </a:pPr>
            <a:endParaRPr lang="en-GB" altLang="en-US" sz="1800" dirty="0">
              <a:solidFill>
                <a:prstClr val="black"/>
              </a:solidFill>
              <a:latin typeface="DejaVuSans-Bold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5A82E2-5907-4CB5-8D88-5B08FFBE65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124" y="295010"/>
            <a:ext cx="1362456" cy="127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21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4AF6F-B815-422A-9717-7199A88F6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52" y="1810899"/>
            <a:ext cx="3537119" cy="570953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r>
              <a:rPr lang="en-US" sz="2400" dirty="0"/>
              <a:t>Returning to the workplace…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A6C644-B510-4765-A895-D092A3829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0844" y="5532128"/>
            <a:ext cx="2673350" cy="274320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l" defTabSz="685800">
              <a:spcAft>
                <a:spcPts val="450"/>
              </a:spcAft>
            </a:pPr>
            <a:r>
              <a:rPr lang="en-US" sz="825">
                <a:solidFill>
                  <a:prstClr val="white">
                    <a:alpha val="80000"/>
                  </a:prstClr>
                </a:solidFill>
                <a:latin typeface="Calibri" panose="020F0502020204030204"/>
              </a:rPr>
              <a:t>©Rosalind Searle April 2021</a:t>
            </a:r>
            <a:endParaRPr lang="en-US" sz="825" dirty="0">
              <a:solidFill>
                <a:prstClr val="white">
                  <a:alpha val="80000"/>
                </a:prstClr>
              </a:solidFill>
              <a:latin typeface="Calibri" panose="020F0502020204030204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8037" y="1005083"/>
            <a:ext cx="1515618" cy="1515618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D6932A-8F9C-4D20-89C6-B21EF5F4DC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5541" r="18206" b="-5"/>
          <a:stretch/>
        </p:blipFill>
        <p:spPr>
          <a:xfrm>
            <a:off x="4321481" y="1128527"/>
            <a:ext cx="1268730" cy="126873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pic>
        <p:nvPicPr>
          <p:cNvPr id="14" name="Content Placeholder 13" descr="A picture containing indoor&#10;&#10;Description automatically generated">
            <a:extLst>
              <a:ext uri="{FF2B5EF4-FFF2-40B4-BE49-F238E27FC236}">
                <a16:creationId xmlns:a16="http://schemas.microsoft.com/office/drawing/2014/main" id="{EF2DE45F-A1C0-4793-BDD9-656754179B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20" y="2440781"/>
            <a:ext cx="2702023" cy="1515666"/>
          </a:xfrm>
        </p:spPr>
      </p:pic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6199" y="857251"/>
            <a:ext cx="3057801" cy="2583946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6897" y="2770309"/>
            <a:ext cx="2304288" cy="2304288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" name="Picture 8" descr="A picture containing cake, swimming, light, man&#10;&#10;Description automatically generated">
            <a:extLst>
              <a:ext uri="{FF2B5EF4-FFF2-40B4-BE49-F238E27FC236}">
                <a16:creationId xmlns:a16="http://schemas.microsoft.com/office/drawing/2014/main" id="{BC407CC7-0BE7-4A87-9DD9-585264614E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26798" r="14203" b="2"/>
          <a:stretch/>
        </p:blipFill>
        <p:spPr>
          <a:xfrm>
            <a:off x="4450341" y="2893753"/>
            <a:ext cx="2057400" cy="20574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15" name="Picture 14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5732F19B-D6B3-4D59-8B27-8C54D8EB32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18142" r="23724" b="3"/>
          <a:stretch/>
        </p:blipFill>
        <p:spPr>
          <a:xfrm>
            <a:off x="6208968" y="857252"/>
            <a:ext cx="2935032" cy="2461177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5698" y="4310314"/>
            <a:ext cx="3210834" cy="1690435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0640CCAE-325C-4DD0-BB26-38BF690F3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45451"/>
            <a:ext cx="1299081" cy="1631339"/>
          </a:xfrm>
          <a:custGeom>
            <a:avLst/>
            <a:gdLst>
              <a:gd name="connsiteX0" fmla="*/ 644549 w 1732108"/>
              <a:gd name="connsiteY0" fmla="*/ 0 h 2175118"/>
              <a:gd name="connsiteX1" fmla="*/ 1732108 w 1732108"/>
              <a:gd name="connsiteY1" fmla="*/ 1087559 h 2175118"/>
              <a:gd name="connsiteX2" fmla="*/ 644549 w 1732108"/>
              <a:gd name="connsiteY2" fmla="*/ 2175118 h 2175118"/>
              <a:gd name="connsiteX3" fmla="*/ 36485 w 1732108"/>
              <a:gd name="connsiteY3" fmla="*/ 1989380 h 2175118"/>
              <a:gd name="connsiteX4" fmla="*/ 0 w 1732108"/>
              <a:gd name="connsiteY4" fmla="*/ 1959278 h 2175118"/>
              <a:gd name="connsiteX5" fmla="*/ 0 w 1732108"/>
              <a:gd name="connsiteY5" fmla="*/ 215841 h 2175118"/>
              <a:gd name="connsiteX6" fmla="*/ 36485 w 1732108"/>
              <a:gd name="connsiteY6" fmla="*/ 185738 h 2175118"/>
              <a:gd name="connsiteX7" fmla="*/ 644549 w 1732108"/>
              <a:gd name="connsiteY7" fmla="*/ 0 h 217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2108" h="2175118">
                <a:moveTo>
                  <a:pt x="644549" y="0"/>
                </a:moveTo>
                <a:cubicBezTo>
                  <a:pt x="1245191" y="0"/>
                  <a:pt x="1732108" y="486917"/>
                  <a:pt x="1732108" y="1087559"/>
                </a:cubicBezTo>
                <a:cubicBezTo>
                  <a:pt x="1732108" y="1688201"/>
                  <a:pt x="1245191" y="2175118"/>
                  <a:pt x="644549" y="2175118"/>
                </a:cubicBezTo>
                <a:cubicBezTo>
                  <a:pt x="419308" y="2175118"/>
                  <a:pt x="210060" y="2106646"/>
                  <a:pt x="36485" y="1989380"/>
                </a:cubicBezTo>
                <a:lnTo>
                  <a:pt x="0" y="1959278"/>
                </a:lnTo>
                <a:lnTo>
                  <a:pt x="0" y="215841"/>
                </a:lnTo>
                <a:lnTo>
                  <a:pt x="36485" y="185738"/>
                </a:lnTo>
                <a:cubicBezTo>
                  <a:pt x="210060" y="68473"/>
                  <a:pt x="419308" y="0"/>
                  <a:pt x="64454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27E87ED-9585-4F51-9B77-A25F07A7A55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3" r="21713"/>
          <a:stretch/>
        </p:blipFill>
        <p:spPr>
          <a:xfrm>
            <a:off x="15" y="4168463"/>
            <a:ext cx="1176054" cy="1385316"/>
          </a:xfrm>
          <a:custGeom>
            <a:avLst/>
            <a:gdLst/>
            <a:ahLst/>
            <a:cxnLst/>
            <a:rect l="l" t="t" r="r" b="b"/>
            <a:pathLst>
              <a:path w="1568092" h="1847088">
                <a:moveTo>
                  <a:pt x="644548" y="0"/>
                </a:moveTo>
                <a:cubicBezTo>
                  <a:pt x="1154607" y="0"/>
                  <a:pt x="1568092" y="413485"/>
                  <a:pt x="1568092" y="923544"/>
                </a:cubicBezTo>
                <a:cubicBezTo>
                  <a:pt x="1568092" y="1433603"/>
                  <a:pt x="1154607" y="1847088"/>
                  <a:pt x="644548" y="1847088"/>
                </a:cubicBezTo>
                <a:cubicBezTo>
                  <a:pt x="453276" y="1847088"/>
                  <a:pt x="275584" y="1788942"/>
                  <a:pt x="128186" y="1689361"/>
                </a:cubicBezTo>
                <a:lnTo>
                  <a:pt x="0" y="1583598"/>
                </a:lnTo>
                <a:lnTo>
                  <a:pt x="0" y="263490"/>
                </a:lnTo>
                <a:lnTo>
                  <a:pt x="128186" y="157727"/>
                </a:lnTo>
                <a:cubicBezTo>
                  <a:pt x="275584" y="58147"/>
                  <a:pt x="453276" y="0"/>
                  <a:pt x="644548" y="0"/>
                </a:cubicBezTo>
                <a:close/>
              </a:path>
            </a:pathLst>
          </a:custGeom>
        </p:spPr>
      </p:pic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6038C2ED-A9E7-4506-B007-DEB76BE5FF4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 l="2057" r="3368" b="-3"/>
          <a:stretch/>
        </p:blipFill>
        <p:spPr>
          <a:xfrm>
            <a:off x="1399787" y="4433758"/>
            <a:ext cx="2962656" cy="1566347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</p:spPr>
      </p:pic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6277" y="3832371"/>
            <a:ext cx="2504969" cy="2168380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7C0B25-6A24-4F7B-8AD1-41F7D6832B0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8" r="17208"/>
          <a:stretch/>
        </p:blipFill>
        <p:spPr>
          <a:xfrm>
            <a:off x="6757062" y="3955909"/>
            <a:ext cx="2384184" cy="2044841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A894E0-B823-42E7-89E0-CE29A6F0BFFE}"/>
              </a:ext>
            </a:extLst>
          </p:cNvPr>
          <p:cNvSpPr txBox="1"/>
          <p:nvPr/>
        </p:nvSpPr>
        <p:spPr>
          <a:xfrm>
            <a:off x="7378773" y="6682590"/>
            <a:ext cx="1765227" cy="173124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 defTabSz="685800">
              <a:spcAft>
                <a:spcPts val="450"/>
              </a:spcAft>
            </a:pPr>
            <a:r>
              <a:rPr lang="en-GB" sz="525">
                <a:solidFill>
                  <a:srgbClr val="FFFFFF"/>
                </a:solidFill>
                <a:latin typeface="Calibri" panose="020F0502020204030204"/>
                <a:hlinkClick r:id="rId13" tooltip="https://commons.wikimedia.org/wiki/File:Pandemic-studio-o.sv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525">
                <a:solidFill>
                  <a:srgbClr val="FFFFFF"/>
                </a:solidFill>
                <a:latin typeface="Calibri" panose="020F0502020204030204"/>
              </a:rPr>
              <a:t> by Unknown Author is licensed under </a:t>
            </a:r>
            <a:r>
              <a:rPr lang="en-GB" sz="525">
                <a:solidFill>
                  <a:srgbClr val="FFFFFF"/>
                </a:solidFill>
                <a:latin typeface="Calibri" panose="020F0502020204030204"/>
                <a:hlinkClick r:id="rId1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525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9EADA4-D1CD-4692-9E53-E8EFE6FB7CF6}"/>
              </a:ext>
            </a:extLst>
          </p:cNvPr>
          <p:cNvSpPr txBox="1"/>
          <p:nvPr/>
        </p:nvSpPr>
        <p:spPr>
          <a:xfrm>
            <a:off x="5638967" y="6682590"/>
            <a:ext cx="1765227" cy="173124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 defTabSz="685800">
              <a:spcAft>
                <a:spcPts val="450"/>
              </a:spcAft>
            </a:pPr>
            <a:r>
              <a:rPr lang="en-GB" sz="525">
                <a:solidFill>
                  <a:srgbClr val="FFFFFF"/>
                </a:solidFill>
                <a:latin typeface="Calibri" panose="020F0502020204030204"/>
                <a:hlinkClick r:id="rId13" tooltip="https://commons.wikimedia.org/wiki/File:Pandemic-studio-o.sv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525">
                <a:solidFill>
                  <a:srgbClr val="FFFFFF"/>
                </a:solidFill>
                <a:latin typeface="Calibri" panose="020F0502020204030204"/>
              </a:rPr>
              <a:t> by Unknown Author is licensed under </a:t>
            </a:r>
            <a:r>
              <a:rPr lang="en-GB" sz="525">
                <a:solidFill>
                  <a:srgbClr val="FFFFFF"/>
                </a:solidFill>
                <a:latin typeface="Calibri" panose="020F0502020204030204"/>
                <a:hlinkClick r:id="rId1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525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1BAFD5-FF92-4D0C-A889-F8586D418286}"/>
              </a:ext>
            </a:extLst>
          </p:cNvPr>
          <p:cNvSpPr txBox="1"/>
          <p:nvPr/>
        </p:nvSpPr>
        <p:spPr>
          <a:xfrm>
            <a:off x="1929722" y="6682590"/>
            <a:ext cx="1880644" cy="173124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 defTabSz="685800">
              <a:spcAft>
                <a:spcPts val="450"/>
              </a:spcAft>
            </a:pPr>
            <a:r>
              <a:rPr lang="en-GB" sz="525">
                <a:solidFill>
                  <a:srgbClr val="FFFFFF"/>
                </a:solidFill>
                <a:latin typeface="Calibri" panose="020F0502020204030204"/>
                <a:hlinkClick r:id="rId6" tooltip="http://www.climategate.nl/2010/01/08/mooney-zet-de-wereld-op-zijn-kop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525">
                <a:solidFill>
                  <a:srgbClr val="FFFFFF"/>
                </a:solidFill>
                <a:latin typeface="Calibri" panose="020F0502020204030204"/>
              </a:rPr>
              <a:t> by Unknown Author is licensed under </a:t>
            </a:r>
            <a:r>
              <a:rPr lang="en-GB" sz="525">
                <a:solidFill>
                  <a:srgbClr val="FFFFFF"/>
                </a:solidFill>
                <a:latin typeface="Calibri" panose="020F0502020204030204"/>
                <a:hlinkClick r:id="rId1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GB" sz="525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C5A2A8-A829-40D3-A451-20AE1D3214D8}"/>
              </a:ext>
            </a:extLst>
          </p:cNvPr>
          <p:cNvSpPr txBox="1"/>
          <p:nvPr/>
        </p:nvSpPr>
        <p:spPr>
          <a:xfrm>
            <a:off x="175089" y="6682590"/>
            <a:ext cx="1781257" cy="173124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 defTabSz="685800">
              <a:spcAft>
                <a:spcPts val="450"/>
              </a:spcAft>
            </a:pPr>
            <a:r>
              <a:rPr lang="en-GB" sz="525">
                <a:solidFill>
                  <a:srgbClr val="FFFFFF"/>
                </a:solidFill>
                <a:latin typeface="Calibri" panose="020F0502020204030204"/>
                <a:hlinkClick r:id="rId8" tooltip="http://risingpowersproject.com/the-next-economic-crisi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525">
                <a:solidFill>
                  <a:srgbClr val="FFFFFF"/>
                </a:solidFill>
                <a:latin typeface="Calibri" panose="020F0502020204030204"/>
              </a:rPr>
              <a:t> by Unknown Author is licensed under </a:t>
            </a:r>
            <a:r>
              <a:rPr lang="en-GB" sz="525">
                <a:solidFill>
                  <a:srgbClr val="FFFFFF"/>
                </a:solidFill>
                <a:latin typeface="Calibri" panose="020F0502020204030204"/>
                <a:hlinkClick r:id="rId16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GB" sz="525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5B9E3A-21C8-4E37-B49E-C0FFB9ED5B6F}"/>
              </a:ext>
            </a:extLst>
          </p:cNvPr>
          <p:cNvSpPr txBox="1"/>
          <p:nvPr/>
        </p:nvSpPr>
        <p:spPr>
          <a:xfrm>
            <a:off x="3783743" y="6682590"/>
            <a:ext cx="1880644" cy="173124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 defTabSz="685800">
              <a:spcAft>
                <a:spcPts val="450"/>
              </a:spcAft>
            </a:pPr>
            <a:r>
              <a:rPr lang="en-GB" sz="525">
                <a:solidFill>
                  <a:srgbClr val="FFFFFF"/>
                </a:solidFill>
                <a:latin typeface="Calibri" panose="020F0502020204030204"/>
                <a:hlinkClick r:id="rId3" tooltip="https://www.blogs.hss.ed.ac.uk/pubs-and-publications/2017/12/01/black-minority-ethnic-postgraduates-mental-health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525">
                <a:solidFill>
                  <a:srgbClr val="FFFFFF"/>
                </a:solidFill>
                <a:latin typeface="Calibri" panose="020F0502020204030204"/>
              </a:rPr>
              <a:t> by Unknown Author is licensed under </a:t>
            </a:r>
            <a:r>
              <a:rPr lang="en-GB" sz="525">
                <a:solidFill>
                  <a:srgbClr val="FFFFFF"/>
                </a:solidFill>
                <a:latin typeface="Calibri" panose="020F0502020204030204"/>
                <a:hlinkClick r:id="rId1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GB" sz="525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AC1FE2-4805-4E33-9B18-AC4B130466AF}"/>
              </a:ext>
            </a:extLst>
          </p:cNvPr>
          <p:cNvSpPr txBox="1"/>
          <p:nvPr/>
        </p:nvSpPr>
        <p:spPr>
          <a:xfrm>
            <a:off x="7378773" y="7027091"/>
            <a:ext cx="1765227" cy="173124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 defTabSz="685800">
              <a:spcAft>
                <a:spcPts val="450"/>
              </a:spcAft>
            </a:pPr>
            <a:r>
              <a:rPr lang="en-GB" sz="525">
                <a:solidFill>
                  <a:srgbClr val="FFFFFF"/>
                </a:solidFill>
                <a:latin typeface="Calibri" panose="020F0502020204030204"/>
                <a:hlinkClick r:id="rId11" tooltip="https://en.wikipedia.org/wiki/File:Emergency_plate.sv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525">
                <a:solidFill>
                  <a:srgbClr val="FFFFFF"/>
                </a:solidFill>
                <a:latin typeface="Calibri" panose="020F0502020204030204"/>
              </a:rPr>
              <a:t> by Unknown Author is licensed under </a:t>
            </a:r>
            <a:r>
              <a:rPr lang="en-GB" sz="525">
                <a:solidFill>
                  <a:srgbClr val="FFFFFF"/>
                </a:solidFill>
                <a:latin typeface="Calibri" panose="020F0502020204030204"/>
                <a:hlinkClick r:id="rId1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525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13740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77D693-77BE-4EB8-B6BF-D479F269D0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" b="10161"/>
          <a:stretch/>
        </p:blipFill>
        <p:spPr>
          <a:xfrm>
            <a:off x="4064448" y="3922504"/>
            <a:ext cx="4596952" cy="2694694"/>
          </a:xfrm>
          <a:prstGeom prst="rect">
            <a:avLst/>
          </a:prstGeom>
        </p:spPr>
      </p:pic>
      <p:pic>
        <p:nvPicPr>
          <p:cNvPr id="7" name="Picture 6" descr="A picture containing outdoor, large, water, cloudy&#10;&#10;Description automatically generated">
            <a:extLst>
              <a:ext uri="{FF2B5EF4-FFF2-40B4-BE49-F238E27FC236}">
                <a16:creationId xmlns:a16="http://schemas.microsoft.com/office/drawing/2014/main" id="{1AACF4FA-77AA-42BC-8CCC-8EE01D0194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3452" r="1" b="1"/>
          <a:stretch/>
        </p:blipFill>
        <p:spPr>
          <a:xfrm>
            <a:off x="476603" y="488967"/>
            <a:ext cx="4562033" cy="2940033"/>
          </a:xfrm>
          <a:custGeom>
            <a:avLst/>
            <a:gdLst/>
            <a:ahLst/>
            <a:cxnLst/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97C36FC-DEAA-4DCA-B0AB-7F9357FA4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65284" y="1339851"/>
            <a:ext cx="3496116" cy="1845556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8C38CD-A630-49FF-8417-6792A2B13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1" y="3917298"/>
            <a:ext cx="3461198" cy="1617109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A3189C-DE6A-450F-B111-FFCF998BD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120" y="5623560"/>
            <a:ext cx="2983230" cy="274320"/>
          </a:xfrm>
        </p:spPr>
        <p:txBody>
          <a:bodyPr>
            <a:normAutofit/>
          </a:bodyPr>
          <a:lstStyle/>
          <a:p>
            <a:pPr algn="l" defTabSz="685800">
              <a:spcAft>
                <a:spcPts val="450"/>
              </a:spcAft>
            </a:pPr>
            <a:r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©Rosalind Searle April 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8F4714-4FC8-407A-B831-32D7487BC48B}"/>
              </a:ext>
            </a:extLst>
          </p:cNvPr>
          <p:cNvSpPr txBox="1"/>
          <p:nvPr/>
        </p:nvSpPr>
        <p:spPr>
          <a:xfrm>
            <a:off x="7378773" y="6703464"/>
            <a:ext cx="1765227" cy="173124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 defTabSz="685800">
              <a:spcAft>
                <a:spcPts val="450"/>
              </a:spcAft>
            </a:pPr>
            <a:r>
              <a:rPr lang="en-GB" sz="525" dirty="0">
                <a:solidFill>
                  <a:srgbClr val="FFFFFF"/>
                </a:solidFill>
                <a:latin typeface="Calibri" panose="020F0502020204030204"/>
                <a:hlinkClick r:id="rId5" tooltip="https://www.flickr.com/photos/treehouse1977/289241779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525" dirty="0">
                <a:solidFill>
                  <a:srgbClr val="FFFFFF"/>
                </a:solidFill>
                <a:latin typeface="Calibri" panose="020F0502020204030204"/>
              </a:rPr>
              <a:t> by Unknown Author is licensed under </a:t>
            </a:r>
            <a:r>
              <a:rPr lang="en-GB" sz="525" dirty="0">
                <a:solidFill>
                  <a:srgbClr val="FFFFFF"/>
                </a:solidFill>
                <a:latin typeface="Calibri" panose="020F0502020204030204"/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525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1B9EE3-D7E0-436D-9D09-16C036346392}"/>
              </a:ext>
            </a:extLst>
          </p:cNvPr>
          <p:cNvSpPr txBox="1"/>
          <p:nvPr/>
        </p:nvSpPr>
        <p:spPr>
          <a:xfrm>
            <a:off x="575900" y="4024911"/>
            <a:ext cx="33106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Disrupts what is familiar, </a:t>
            </a:r>
          </a:p>
          <a:p>
            <a:pPr defTabSz="685800"/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creating ……</a:t>
            </a: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CB581D-5B63-4FC1-943A-C4EFFB764182}"/>
              </a:ext>
            </a:extLst>
          </p:cNvPr>
          <p:cNvSpPr/>
          <p:nvPr/>
        </p:nvSpPr>
        <p:spPr>
          <a:xfrm>
            <a:off x="1173789" y="4725852"/>
            <a:ext cx="255589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4050" dirty="0">
                <a:solidFill>
                  <a:prstClr val="black"/>
                </a:solidFill>
                <a:latin typeface="Calibri" panose="020F0502020204030204"/>
              </a:rPr>
              <a:t>uncertainty</a:t>
            </a:r>
            <a:endParaRPr lang="en-US" sz="405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E62A18-31AA-4893-8E35-5040CA883EEF}"/>
              </a:ext>
            </a:extLst>
          </p:cNvPr>
          <p:cNvSpPr txBox="1"/>
          <p:nvPr/>
        </p:nvSpPr>
        <p:spPr>
          <a:xfrm>
            <a:off x="5486942" y="1619499"/>
            <a:ext cx="2895344" cy="1038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Heightening sense of </a:t>
            </a:r>
          </a:p>
          <a:p>
            <a:pPr defTabSz="685800"/>
            <a:r>
              <a:rPr lang="en-US" sz="4050" dirty="0">
                <a:solidFill>
                  <a:prstClr val="black"/>
                </a:solidFill>
                <a:latin typeface="Calibri" panose="020F0502020204030204"/>
              </a:rPr>
              <a:t>vulnerability</a:t>
            </a:r>
            <a:endParaRPr lang="en-GB" sz="40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F24DD5-8DEC-4E64-BD9A-1A5D85B0EC6D}"/>
              </a:ext>
            </a:extLst>
          </p:cNvPr>
          <p:cNvSpPr/>
          <p:nvPr/>
        </p:nvSpPr>
        <p:spPr>
          <a:xfrm>
            <a:off x="1644703" y="2601969"/>
            <a:ext cx="5717976" cy="1454244"/>
          </a:xfrm>
          <a:prstGeom prst="rect">
            <a:avLst/>
          </a:prstGeom>
          <a:solidFill>
            <a:srgbClr val="FFFF00"/>
          </a:solidFill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495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Trust </a:t>
            </a:r>
          </a:p>
          <a:p>
            <a:pPr algn="ctr" defTabSz="685800"/>
            <a:r>
              <a:rPr lang="en-US" sz="405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becomes a salient concern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F2D4D3-90D1-46F5-83D8-CF491BE5DC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8" y="591841"/>
            <a:ext cx="980465" cy="65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967142"/>
      </p:ext>
    </p:extLst>
  </p:cSld>
  <p:clrMapOvr>
    <a:masterClrMapping/>
  </p:clrMapOvr>
</p:sld>
</file>

<file path=ppt/theme/theme1.xml><?xml version="1.0" encoding="utf-8"?>
<a:theme xmlns:a="http://schemas.openxmlformats.org/drawingml/2006/main" name="CIPD Whit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EHRC Theme Colours">
      <a:dk1>
        <a:sysClr val="windowText" lastClr="000000"/>
      </a:dk1>
      <a:lt1>
        <a:sysClr val="window" lastClr="FFFFFF"/>
      </a:lt1>
      <a:dk2>
        <a:srgbClr val="0B4E60"/>
      </a:dk2>
      <a:lt2>
        <a:srgbClr val="E3E6EB"/>
      </a:lt2>
      <a:accent1>
        <a:srgbClr val="0B4E60"/>
      </a:accent1>
      <a:accent2>
        <a:srgbClr val="009C98"/>
      </a:accent2>
      <a:accent3>
        <a:srgbClr val="7DCAC7"/>
      </a:accent3>
      <a:accent4>
        <a:srgbClr val="00413C"/>
      </a:accent4>
      <a:accent5>
        <a:srgbClr val="64A230"/>
      </a:accent5>
      <a:accent6>
        <a:srgbClr val="F4AACC"/>
      </a:accent6>
      <a:hlink>
        <a:srgbClr val="00413C"/>
      </a:hlink>
      <a:folHlink>
        <a:srgbClr val="009C98"/>
      </a:folHlink>
    </a:clrScheme>
    <a:fontScheme name="EHRC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rt slide title here.pptx" id="{FDD486BD-72CF-4098-9637-E070BB6010F0}" vid="{6CA49850-E939-41AA-B91C-C0A726DB4A6D}"/>
    </a:ext>
  </a:extLst>
</a:theme>
</file>

<file path=ppt/theme/theme11.xml><?xml version="1.0" encoding="utf-8"?>
<a:theme xmlns:a="http://schemas.openxmlformats.org/drawingml/2006/main" name="Cov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Main text slide - option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_CIPD WhiteDottedPattern">
  <a:themeElements>
    <a:clrScheme name="Custom 3">
      <a:dk1>
        <a:srgbClr val="007977"/>
      </a:dk1>
      <a:lt1>
        <a:sysClr val="window" lastClr="FFFFFF"/>
      </a:lt1>
      <a:dk2>
        <a:srgbClr val="58595B"/>
      </a:dk2>
      <a:lt2>
        <a:srgbClr val="E7E6E6"/>
      </a:lt2>
      <a:accent1>
        <a:srgbClr val="007977"/>
      </a:accent1>
      <a:accent2>
        <a:srgbClr val="00C8C3"/>
      </a:accent2>
      <a:accent3>
        <a:srgbClr val="520D5D"/>
      </a:accent3>
      <a:accent4>
        <a:srgbClr val="A991BC"/>
      </a:accent4>
      <a:accent5>
        <a:srgbClr val="58595B"/>
      </a:accent5>
      <a:accent6>
        <a:srgbClr val="97999C"/>
      </a:accent6>
      <a:hlink>
        <a:srgbClr val="007977"/>
      </a:hlink>
      <a:folHlink>
        <a:srgbClr val="520D5D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CIPD WhiteDottedPattern">
  <a:themeElements>
    <a:clrScheme name="Custom 3">
      <a:dk1>
        <a:srgbClr val="007977"/>
      </a:dk1>
      <a:lt1>
        <a:sysClr val="window" lastClr="FFFFFF"/>
      </a:lt1>
      <a:dk2>
        <a:srgbClr val="58595B"/>
      </a:dk2>
      <a:lt2>
        <a:srgbClr val="E7E6E6"/>
      </a:lt2>
      <a:accent1>
        <a:srgbClr val="007977"/>
      </a:accent1>
      <a:accent2>
        <a:srgbClr val="00C8C3"/>
      </a:accent2>
      <a:accent3>
        <a:srgbClr val="520D5D"/>
      </a:accent3>
      <a:accent4>
        <a:srgbClr val="A991BC"/>
      </a:accent4>
      <a:accent5>
        <a:srgbClr val="58595B"/>
      </a:accent5>
      <a:accent6>
        <a:srgbClr val="97999C"/>
      </a:accent6>
      <a:hlink>
        <a:srgbClr val="007977"/>
      </a:hlink>
      <a:folHlink>
        <a:srgbClr val="520D5D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Title Slide">
  <a:themeElements>
    <a:clrScheme name="Red&amp;White - BT Openreach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15AA3"/>
      </a:accent1>
      <a:accent2>
        <a:srgbClr val="0A9B82"/>
      </a:accent2>
      <a:accent3>
        <a:srgbClr val="FFF500"/>
      </a:accent3>
      <a:accent4>
        <a:srgbClr val="7F7F7F"/>
      </a:accent4>
      <a:accent5>
        <a:srgbClr val="CCCCCC"/>
      </a:accent5>
      <a:accent6>
        <a:srgbClr val="E5E5E5"/>
      </a:accent6>
      <a:hlink>
        <a:srgbClr val="715AA3"/>
      </a:hlink>
      <a:folHlink>
        <a:srgbClr val="7F7F7F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100" dirty="0" err="1" smtClean="0">
            <a:latin typeface="+mn-lt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FE51D2E2-0B8D-47FD-A71B-D5756CA501B1}" vid="{9E230200-6564-46EA-B39B-038731D63AD3}"/>
    </a:ext>
  </a:extLst>
</a:theme>
</file>

<file path=ppt/theme/theme16.xml><?xml version="1.0" encoding="utf-8"?>
<a:theme xmlns:a="http://schemas.openxmlformats.org/drawingml/2006/main" name="1_Office Theme">
  <a:themeElements>
    <a:clrScheme name="SLT">
      <a:dk1>
        <a:srgbClr val="000000"/>
      </a:dk1>
      <a:lt1>
        <a:srgbClr val="FFFFFF"/>
      </a:lt1>
      <a:dk2>
        <a:srgbClr val="BEBABA"/>
      </a:dk2>
      <a:lt2>
        <a:srgbClr val="6B6866"/>
      </a:lt2>
      <a:accent1>
        <a:srgbClr val="1777B3"/>
      </a:accent1>
      <a:accent2>
        <a:srgbClr val="674367"/>
      </a:accent2>
      <a:accent3>
        <a:srgbClr val="04858A"/>
      </a:accent3>
      <a:accent4>
        <a:srgbClr val="F19B14"/>
      </a:accent4>
      <a:accent5>
        <a:srgbClr val="BD2828"/>
      </a:accent5>
      <a:accent6>
        <a:srgbClr val="139B1C"/>
      </a:accent6>
      <a:hlink>
        <a:srgbClr val="652367"/>
      </a:hlink>
      <a:folHlink>
        <a:srgbClr val="6B68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G_Presentation" id="{0177B21E-1509-44EC-98AB-6D9E7B80592B}" vid="{679143C1-4A71-4C1F-BF0D-CD10D8334B46}"/>
    </a:ext>
  </a:extLst>
</a:theme>
</file>

<file path=ppt/theme/theme1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rus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_CIPD WhiteDottedPattern">
  <a:themeElements>
    <a:clrScheme name="Custom 1">
      <a:dk1>
        <a:srgbClr val="520D5D"/>
      </a:dk1>
      <a:lt1>
        <a:srgbClr val="FFFFFF"/>
      </a:lt1>
      <a:dk2>
        <a:srgbClr val="58595B"/>
      </a:dk2>
      <a:lt2>
        <a:srgbClr val="E7E6E6"/>
      </a:lt2>
      <a:accent1>
        <a:srgbClr val="520D5D"/>
      </a:accent1>
      <a:accent2>
        <a:srgbClr val="A991BC"/>
      </a:accent2>
      <a:accent3>
        <a:srgbClr val="58595B"/>
      </a:accent3>
      <a:accent4>
        <a:srgbClr val="E68286"/>
      </a:accent4>
      <a:accent5>
        <a:srgbClr val="DA1D52"/>
      </a:accent5>
      <a:accent6>
        <a:srgbClr val="DBD3E5"/>
      </a:accent6>
      <a:hlink>
        <a:srgbClr val="DA1D52"/>
      </a:hlink>
      <a:folHlink>
        <a:srgbClr val="520D5D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2_CIPD Purpl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IPD Purpl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3_CIPD Whit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7.xml><?xml version="1.0" encoding="utf-8"?>
<a:theme xmlns:a="http://schemas.openxmlformats.org/drawingml/2006/main" name="5. LCC Design">
  <a:themeElements>
    <a:clrScheme name="LCC Corporate">
      <a:dk1>
        <a:sysClr val="windowText" lastClr="000000"/>
      </a:dk1>
      <a:lt1>
        <a:sysClr val="window" lastClr="FFFFFF"/>
      </a:lt1>
      <a:dk2>
        <a:srgbClr val="193B45"/>
      </a:dk2>
      <a:lt2>
        <a:srgbClr val="9BD5E1"/>
      </a:lt2>
      <a:accent1>
        <a:srgbClr val="6694AA"/>
      </a:accent1>
      <a:accent2>
        <a:srgbClr val="E9540D"/>
      </a:accent2>
      <a:accent3>
        <a:srgbClr val="95C159"/>
      </a:accent3>
      <a:accent4>
        <a:srgbClr val="5E4BA2"/>
      </a:accent4>
      <a:accent5>
        <a:srgbClr val="EB5278"/>
      </a:accent5>
      <a:accent6>
        <a:srgbClr val="FCBD1B"/>
      </a:accent6>
      <a:hlink>
        <a:srgbClr val="0000FF"/>
      </a:hlink>
      <a:folHlink>
        <a:srgbClr val="800080"/>
      </a:folHlink>
    </a:clrScheme>
    <a:fontScheme name="lcc theme fonts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CC Powerpoint template16-9.potx" id="{B8ED991D-DC39-4D21-95FD-DB57FFD086A3}" vid="{4E738371-978A-4985-A421-FDF5B65F4B95}"/>
    </a:ext>
  </a:extLst>
</a:theme>
</file>

<file path=ppt/theme/theme28.xml><?xml version="1.0" encoding="utf-8"?>
<a:theme xmlns:a="http://schemas.openxmlformats.org/drawingml/2006/main" name="2. LCC Design">
  <a:themeElements>
    <a:clrScheme name="Custom 12">
      <a:dk1>
        <a:sysClr val="windowText" lastClr="000000"/>
      </a:dk1>
      <a:lt1>
        <a:sysClr val="window" lastClr="FFFFFF"/>
      </a:lt1>
      <a:dk2>
        <a:srgbClr val="183B45"/>
      </a:dk2>
      <a:lt2>
        <a:srgbClr val="9BD5E1"/>
      </a:lt2>
      <a:accent1>
        <a:srgbClr val="6694AA"/>
      </a:accent1>
      <a:accent2>
        <a:srgbClr val="E9540D"/>
      </a:accent2>
      <a:accent3>
        <a:srgbClr val="95C159"/>
      </a:accent3>
      <a:accent4>
        <a:srgbClr val="5E4BA2"/>
      </a:accent4>
      <a:accent5>
        <a:srgbClr val="EB5278"/>
      </a:accent5>
      <a:accent6>
        <a:srgbClr val="FCBD1B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CC Powerpoint template16-9.potx" id="{B8ED991D-DC39-4D21-95FD-DB57FFD086A3}" vid="{D6EAD3C1-3E2C-4497-8E77-68B6330AF218}"/>
    </a:ext>
  </a:extLst>
</a:theme>
</file>

<file path=ppt/theme/theme29.xml><?xml version="1.0" encoding="utf-8"?>
<a:theme xmlns:a="http://schemas.openxmlformats.org/drawingml/2006/main" name="1. LCC Design">
  <a:themeElements>
    <a:clrScheme name="LCC Colours">
      <a:dk1>
        <a:sysClr val="windowText" lastClr="000000"/>
      </a:dk1>
      <a:lt1>
        <a:sysClr val="window" lastClr="FFFFFF"/>
      </a:lt1>
      <a:dk2>
        <a:srgbClr val="004D5C"/>
      </a:dk2>
      <a:lt2>
        <a:srgbClr val="9BD5E1"/>
      </a:lt2>
      <a:accent1>
        <a:srgbClr val="6694AA"/>
      </a:accent1>
      <a:accent2>
        <a:srgbClr val="E9540D"/>
      </a:accent2>
      <a:accent3>
        <a:srgbClr val="95C159"/>
      </a:accent3>
      <a:accent4>
        <a:srgbClr val="5E4BA2"/>
      </a:accent4>
      <a:accent5>
        <a:srgbClr val="00A19A"/>
      </a:accent5>
      <a:accent6>
        <a:srgbClr val="FCBD1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CC Powerpoint template16-9.potx" id="{B8ED991D-DC39-4D21-95FD-DB57FFD086A3}" vid="{BF0B1DBE-FFDE-426B-BDA4-D7A3D12596CD}"/>
    </a:ext>
  </a:extLst>
</a:theme>
</file>

<file path=ppt/theme/theme3.xml><?xml version="1.0" encoding="utf-8"?>
<a:theme xmlns:a="http://schemas.openxmlformats.org/drawingml/2006/main" name="CIPD Slat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IPD WhitePlain">
  <a:themeElements>
    <a:clrScheme name="Custom 1">
      <a:dk1>
        <a:srgbClr val="520D5D"/>
      </a:dk1>
      <a:lt1>
        <a:srgbClr val="FFFFFF"/>
      </a:lt1>
      <a:dk2>
        <a:srgbClr val="58595B"/>
      </a:dk2>
      <a:lt2>
        <a:srgbClr val="E7E6E6"/>
      </a:lt2>
      <a:accent1>
        <a:srgbClr val="520D5D"/>
      </a:accent1>
      <a:accent2>
        <a:srgbClr val="A991BC"/>
      </a:accent2>
      <a:accent3>
        <a:srgbClr val="58595B"/>
      </a:accent3>
      <a:accent4>
        <a:srgbClr val="E68286"/>
      </a:accent4>
      <a:accent5>
        <a:srgbClr val="DA1D52"/>
      </a:accent5>
      <a:accent6>
        <a:srgbClr val="DBD3E5"/>
      </a:accent6>
      <a:hlink>
        <a:srgbClr val="DA1D52"/>
      </a:hlink>
      <a:folHlink>
        <a:srgbClr val="520D5D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IPD Purpl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CIPD WhiteDottedPattern">
  <a:themeElements>
    <a:clrScheme name="Custom 1">
      <a:dk1>
        <a:srgbClr val="520D5D"/>
      </a:dk1>
      <a:lt1>
        <a:srgbClr val="FFFFFF"/>
      </a:lt1>
      <a:dk2>
        <a:srgbClr val="58595B"/>
      </a:dk2>
      <a:lt2>
        <a:srgbClr val="E7E6E6"/>
      </a:lt2>
      <a:accent1>
        <a:srgbClr val="520D5D"/>
      </a:accent1>
      <a:accent2>
        <a:srgbClr val="A991BC"/>
      </a:accent2>
      <a:accent3>
        <a:srgbClr val="58595B"/>
      </a:accent3>
      <a:accent4>
        <a:srgbClr val="E68286"/>
      </a:accent4>
      <a:accent5>
        <a:srgbClr val="DA1D52"/>
      </a:accent5>
      <a:accent6>
        <a:srgbClr val="DBD3E5"/>
      </a:accent6>
      <a:hlink>
        <a:srgbClr val="DA1D52"/>
      </a:hlink>
      <a:folHlink>
        <a:srgbClr val="520D5D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CIPD WhitePlai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Investec 4x3 Template">
  <a:themeElements>
    <a:clrScheme name="Custom 1">
      <a:dk1>
        <a:srgbClr val="1D252D"/>
      </a:dk1>
      <a:lt1>
        <a:srgbClr val="FFFFFF"/>
      </a:lt1>
      <a:dk2>
        <a:srgbClr val="FF0000"/>
      </a:dk2>
      <a:lt2>
        <a:srgbClr val="4A4A49"/>
      </a:lt2>
      <a:accent1>
        <a:srgbClr val="929497"/>
      </a:accent1>
      <a:accent2>
        <a:srgbClr val="EDEDED"/>
      </a:accent2>
      <a:accent3>
        <a:srgbClr val="FFFFFF"/>
      </a:accent3>
      <a:accent4>
        <a:srgbClr val="929291"/>
      </a:accent4>
      <a:accent5>
        <a:srgbClr val="B6B6B5"/>
      </a:accent5>
      <a:accent6>
        <a:srgbClr val="DADADA"/>
      </a:accent6>
      <a:hlink>
        <a:srgbClr val="BDBEC0"/>
      </a:hlink>
      <a:folHlink>
        <a:srgbClr val="D5D5D5"/>
      </a:folHlink>
    </a:clrScheme>
    <a:fontScheme name="Custom 8">
      <a:majorFont>
        <a:latin typeface="Frutiger CE 45 Light"/>
        <a:ea typeface=""/>
        <a:cs typeface=""/>
      </a:majorFont>
      <a:minorFont>
        <a:latin typeface="Frutiger CE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vestec_Full template v3.pptx" id="{296B17CE-D50A-4617-960C-557784FA0F05}" vid="{572E794A-3B52-4396-9683-722D9436EFA2}"/>
    </a:ext>
  </a:extLst>
</a:theme>
</file>

<file path=ppt/theme/theme9.xml><?xml version="1.0" encoding="utf-8"?>
<a:theme xmlns:a="http://schemas.openxmlformats.org/drawingml/2006/main" name="1_Investec 4x3 Template">
  <a:themeElements>
    <a:clrScheme name="Custom 7">
      <a:dk1>
        <a:srgbClr val="1D252D"/>
      </a:dk1>
      <a:lt1>
        <a:srgbClr val="FFFFFF"/>
      </a:lt1>
      <a:dk2>
        <a:srgbClr val="FF0000"/>
      </a:dk2>
      <a:lt2>
        <a:srgbClr val="4A4A49"/>
      </a:lt2>
      <a:accent1>
        <a:srgbClr val="929497"/>
      </a:accent1>
      <a:accent2>
        <a:srgbClr val="EDEDED"/>
      </a:accent2>
      <a:accent3>
        <a:srgbClr val="FFFFFF"/>
      </a:accent3>
      <a:accent4>
        <a:srgbClr val="929291"/>
      </a:accent4>
      <a:accent5>
        <a:srgbClr val="B6B6B5"/>
      </a:accent5>
      <a:accent6>
        <a:srgbClr val="DADADA"/>
      </a:accent6>
      <a:hlink>
        <a:srgbClr val="BDBEC0"/>
      </a:hlink>
      <a:folHlink>
        <a:srgbClr val="D5D5D5"/>
      </a:folHlink>
    </a:clrScheme>
    <a:fontScheme name="Lewis Silkin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vestec_Full template v3.pptx" id="{296B17CE-D50A-4617-960C-557784FA0F05}" vid="{572E794A-3B52-4396-9683-722D9436EFA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68cbaf3-1025-4cac-a0d2-1b4a9ae74d7c">
      <UserInfo>
        <DisplayName>Lee Ann Panglea</DisplayName>
        <AccountId>57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06CB4AC2BAF4499187330FB32C2981" ma:contentTypeVersion="11" ma:contentTypeDescription="Create a new document." ma:contentTypeScope="" ma:versionID="884da8005ef0d51b490e4fac02f593d9">
  <xsd:schema xmlns:xsd="http://www.w3.org/2001/XMLSchema" xmlns:xs="http://www.w3.org/2001/XMLSchema" xmlns:p="http://schemas.microsoft.com/office/2006/metadata/properties" xmlns:ns2="3c736931-1075-4a6e-9e5f-8b614f6bd870" xmlns:ns3="f68cbaf3-1025-4cac-a0d2-1b4a9ae74d7c" targetNamespace="http://schemas.microsoft.com/office/2006/metadata/properties" ma:root="true" ma:fieldsID="f6e001150734d8e03c03c90e31f2b081" ns2:_="" ns3:_="">
    <xsd:import namespace="3c736931-1075-4a6e-9e5f-8b614f6bd870"/>
    <xsd:import namespace="f68cbaf3-1025-4cac-a0d2-1b4a9ae74d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736931-1075-4a6e-9e5f-8b614f6bd8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8cbaf3-1025-4cac-a0d2-1b4a9ae74d7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726CBE-7978-448E-9B6B-F7AB79A64D85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  <ds:schemaRef ds:uri="3c736931-1075-4a6e-9e5f-8b614f6bd870"/>
    <ds:schemaRef ds:uri="http://purl.org/dc/dcmitype/"/>
    <ds:schemaRef ds:uri="http://schemas.microsoft.com/office/infopath/2007/PartnerControls"/>
    <ds:schemaRef ds:uri="http://purl.org/dc/elements/1.1/"/>
    <ds:schemaRef ds:uri="f68cbaf3-1025-4cac-a0d2-1b4a9ae74d7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CF72735-D75D-4D36-8CDA-3DFD31678F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117093-BDC2-4610-8273-4DA4856A03FA}">
  <ds:schemaRefs>
    <ds:schemaRef ds:uri="3c736931-1075-4a6e-9e5f-8b614f6bd870"/>
    <ds:schemaRef ds:uri="f68cbaf3-1025-4cac-a0d2-1b4a9ae74d7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1213</Words>
  <Application>Microsoft Office PowerPoint</Application>
  <PresentationFormat>On-screen Show (4:3)</PresentationFormat>
  <Paragraphs>242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29</vt:i4>
      </vt:variant>
      <vt:variant>
        <vt:lpstr>Slide Titles</vt:lpstr>
      </vt:variant>
      <vt:variant>
        <vt:i4>27</vt:i4>
      </vt:variant>
    </vt:vector>
  </HeadingPairs>
  <TitlesOfParts>
    <vt:vector size="73" baseType="lpstr">
      <vt:lpstr>Arial</vt:lpstr>
      <vt:lpstr>Arial Nova</vt:lpstr>
      <vt:lpstr>Bahnschrift</vt:lpstr>
      <vt:lpstr>Bahnschrift SemiBold Condensed</vt:lpstr>
      <vt:lpstr>Calibri</vt:lpstr>
      <vt:lpstr>Calibri Light</vt:lpstr>
      <vt:lpstr>Century Gothic</vt:lpstr>
      <vt:lpstr>Courier New</vt:lpstr>
      <vt:lpstr>DejaVuSans-Bold</vt:lpstr>
      <vt:lpstr>Frutiger CE 45 Light</vt:lpstr>
      <vt:lpstr>Symbol</vt:lpstr>
      <vt:lpstr>Tahoma</vt:lpstr>
      <vt:lpstr>Trebuchet MS</vt:lpstr>
      <vt:lpstr>Varah</vt:lpstr>
      <vt:lpstr>Varah </vt:lpstr>
      <vt:lpstr>Verdana</vt:lpstr>
      <vt:lpstr>Wingdings</vt:lpstr>
      <vt:lpstr>CIPD WhiteDottedPattern</vt:lpstr>
      <vt:lpstr>CIPD PurpleDottedPattern</vt:lpstr>
      <vt:lpstr>CIPD SlateDottedPattern</vt:lpstr>
      <vt:lpstr>CIPD WhitePlain</vt:lpstr>
      <vt:lpstr>1_CIPD PurpleDottedPattern</vt:lpstr>
      <vt:lpstr>1_CIPD WhiteDottedPattern</vt:lpstr>
      <vt:lpstr>1_CIPD WhitePlain</vt:lpstr>
      <vt:lpstr>Investec 4x3 Template</vt:lpstr>
      <vt:lpstr>1_Investec 4x3 Template</vt:lpstr>
      <vt:lpstr>Office Theme</vt:lpstr>
      <vt:lpstr>Cover slide</vt:lpstr>
      <vt:lpstr>Main text slide - option 2</vt:lpstr>
      <vt:lpstr>1_CIPD WhiteDottedPattern</vt:lpstr>
      <vt:lpstr>CIPD WhiteDottedPattern</vt:lpstr>
      <vt:lpstr>Title Slide</vt:lpstr>
      <vt:lpstr>1_Office Theme</vt:lpstr>
      <vt:lpstr>2_Office Theme</vt:lpstr>
      <vt:lpstr>2_CIPD WhiteDottedPattern</vt:lpstr>
      <vt:lpstr>2_CIPD PurpleDottedPattern</vt:lpstr>
      <vt:lpstr>3_CIPD WhiteDottedPattern</vt:lpstr>
      <vt:lpstr>3_Office Theme</vt:lpstr>
      <vt:lpstr>4_Office Theme</vt:lpstr>
      <vt:lpstr>7_Office Theme</vt:lpstr>
      <vt:lpstr>6_Office Theme</vt:lpstr>
      <vt:lpstr>5_Office Theme</vt:lpstr>
      <vt:lpstr>2_Custom Design</vt:lpstr>
      <vt:lpstr>5. LCC Design</vt:lpstr>
      <vt:lpstr>2. LCC Design</vt:lpstr>
      <vt:lpstr>1. LCC Design</vt:lpstr>
      <vt:lpstr>CIPD Coronavirus webinar series</vt:lpstr>
      <vt:lpstr>Welcome </vt:lpstr>
      <vt:lpstr>PowerPoint Presentation</vt:lpstr>
      <vt:lpstr>PowerPoint Presentation</vt:lpstr>
      <vt:lpstr>*New* Wellbeing Resources</vt:lpstr>
      <vt:lpstr>CIPD Perspective Trust and the return to the workplace </vt:lpstr>
      <vt:lpstr>PowerPoint Presentation</vt:lpstr>
      <vt:lpstr>Returning to the workplace… </vt:lpstr>
      <vt:lpstr>PowerPoint Presentation</vt:lpstr>
      <vt:lpstr>Experiences of the pandemic </vt:lpstr>
      <vt:lpstr>Understanding where your employees’ pandemic experiences </vt:lpstr>
      <vt:lpstr>Emotional dynamics</vt:lpstr>
      <vt:lpstr>Emotions fuel negative behaviours </vt:lpstr>
      <vt:lpstr>How to preserve organizational trust during a time of crisis Gustafsson, Gillespie, Searle, Hope-Hailey &amp; Dietz (2020) </vt:lpstr>
      <vt:lpstr>PowerPoint Presentation</vt:lpstr>
      <vt:lpstr>Critical role HR</vt:lpstr>
      <vt:lpstr>Resilient organisations </vt:lpstr>
      <vt:lpstr>Resources </vt:lpstr>
      <vt:lpstr>Returning to the Workplace 26 April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CIPD Coronavirus webinar series</dc:title>
  <dc:creator>Kristian Adams</dc:creator>
  <cp:lastModifiedBy>Kristian Adams</cp:lastModifiedBy>
  <cp:revision>49</cp:revision>
  <dcterms:created xsi:type="dcterms:W3CDTF">2020-10-20T20:48:56Z</dcterms:created>
  <dcterms:modified xsi:type="dcterms:W3CDTF">2021-04-26T11:02:28Z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0x010100C606CB4AC2BAF4499187330FB32C2981</vt:lpwstr>
  </property>
</Properties>
</file>