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9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0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1.xml" ContentType="application/vnd.openxmlformats-officedocument.theme+xml"/>
  <Override PartName="/ppt/slideLayouts/slideLayout216.xml" ContentType="application/vnd.openxmlformats-officedocument.presentationml.slideLayout+xml"/>
  <Override PartName="/ppt/theme/theme12.xml" ContentType="application/vnd.openxmlformats-officedocument.theme+xml"/>
  <Override PartName="/ppt/slideLayouts/slideLayout217.xml" ContentType="application/vnd.openxmlformats-officedocument.presentationml.slideLayout+xml"/>
  <Override PartName="/ppt/theme/theme13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4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3" r:id="rId5"/>
    <p:sldMasterId id="2147483741" r:id="rId6"/>
    <p:sldMasterId id="2147483727" r:id="rId7"/>
    <p:sldMasterId id="2147483758" r:id="rId8"/>
    <p:sldMasterId id="2147483775" r:id="rId9"/>
    <p:sldMasterId id="2147483792" r:id="rId10"/>
    <p:sldMasterId id="2147483818" r:id="rId11"/>
    <p:sldMasterId id="2147483851" r:id="rId12"/>
    <p:sldMasterId id="2147483882" r:id="rId13"/>
    <p:sldMasterId id="2147483907" r:id="rId14"/>
    <p:sldMasterId id="2147483938" r:id="rId15"/>
    <p:sldMasterId id="2147483940" r:id="rId16"/>
    <p:sldMasterId id="2147483942" r:id="rId17"/>
    <p:sldMasterId id="2147483954" r:id="rId18"/>
  </p:sldMasterIdLst>
  <p:notesMasterIdLst>
    <p:notesMasterId r:id="rId44"/>
  </p:notesMasterIdLst>
  <p:sldIdLst>
    <p:sldId id="256" r:id="rId19"/>
    <p:sldId id="387" r:id="rId20"/>
    <p:sldId id="388" r:id="rId21"/>
    <p:sldId id="838840840" r:id="rId22"/>
    <p:sldId id="838840841" r:id="rId23"/>
    <p:sldId id="838840844" r:id="rId24"/>
    <p:sldId id="271" r:id="rId25"/>
    <p:sldId id="838840850" r:id="rId26"/>
    <p:sldId id="272" r:id="rId27"/>
    <p:sldId id="273" r:id="rId28"/>
    <p:sldId id="838840848" r:id="rId29"/>
    <p:sldId id="1521" r:id="rId30"/>
    <p:sldId id="1522" r:id="rId31"/>
    <p:sldId id="321" r:id="rId32"/>
    <p:sldId id="838840847" r:id="rId33"/>
    <p:sldId id="260" r:id="rId34"/>
    <p:sldId id="264" r:id="rId35"/>
    <p:sldId id="263" r:id="rId36"/>
    <p:sldId id="838840849" r:id="rId37"/>
    <p:sldId id="316" r:id="rId38"/>
    <p:sldId id="1331" r:id="rId39"/>
    <p:sldId id="1299" r:id="rId40"/>
    <p:sldId id="879" r:id="rId41"/>
    <p:sldId id="710" r:id="rId42"/>
    <p:sldId id="838840842" r:id="rId43"/>
  </p:sldIdLst>
  <p:sldSz cx="12192000" cy="6858000"/>
  <p:notesSz cx="66468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  <a:srgbClr val="008080"/>
    <a:srgbClr val="DA1D52"/>
    <a:srgbClr val="520D5D"/>
    <a:srgbClr val="58595B"/>
    <a:srgbClr val="DADBDC"/>
    <a:srgbClr val="DBD3E5"/>
    <a:srgbClr val="A991BC"/>
    <a:srgbClr val="8B6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10" autoAdjust="0"/>
  </p:normalViewPr>
  <p:slideViewPr>
    <p:cSldViewPr snapToGrid="0">
      <p:cViewPr varScale="1">
        <p:scale>
          <a:sx n="53" d="100"/>
          <a:sy n="53" d="100"/>
        </p:scale>
        <p:origin x="115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viewProps" Target="viewProps.xml"/><Relationship Id="rId20" Type="http://schemas.openxmlformats.org/officeDocument/2006/relationships/slide" Target="slides/slide2.xml"/><Relationship Id="rId41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0AD61-028A-41A5-93FA-DA6285237F4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1CFFD6-8AC9-47AF-BF49-8DA545EFF44E}">
      <dgm:prSet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2400" dirty="0"/>
            <a:t>Communicate your policies </a:t>
          </a:r>
        </a:p>
        <a:p>
          <a:pPr algn="ctr"/>
          <a:r>
            <a:rPr lang="en-US" sz="2400" dirty="0"/>
            <a:t>and </a:t>
          </a:r>
        </a:p>
        <a:p>
          <a:pPr algn="ctr"/>
          <a:r>
            <a:rPr lang="en-US" sz="2400" dirty="0"/>
            <a:t>processes</a:t>
          </a:r>
          <a:endParaRPr lang="en-GB" sz="2400" dirty="0"/>
        </a:p>
      </dgm:t>
    </dgm:pt>
    <dgm:pt modelId="{1BC14818-267B-4C89-9114-65C000BFB393}" type="parTrans" cxnId="{6F21CADB-F6E3-4EF7-8B5F-F30C6B11B921}">
      <dgm:prSet/>
      <dgm:spPr/>
      <dgm:t>
        <a:bodyPr/>
        <a:lstStyle/>
        <a:p>
          <a:endParaRPr lang="en-GB"/>
        </a:p>
      </dgm:t>
    </dgm:pt>
    <dgm:pt modelId="{70D14E55-22B4-4E11-A61A-3BAE7B42EA14}" type="sibTrans" cxnId="{6F21CADB-F6E3-4EF7-8B5F-F30C6B11B921}">
      <dgm:prSet/>
      <dgm:spPr/>
      <dgm:t>
        <a:bodyPr/>
        <a:lstStyle/>
        <a:p>
          <a:endParaRPr lang="en-GB"/>
        </a:p>
      </dgm:t>
    </dgm:pt>
    <dgm:pt modelId="{1352F60D-5853-4F28-B7EF-3A010FAF3FAD}">
      <dgm:prSet custT="1"/>
      <dgm:spPr>
        <a:solidFill>
          <a:srgbClr val="008080"/>
        </a:solidFill>
      </dgm:spPr>
      <dgm:t>
        <a:bodyPr/>
        <a:lstStyle/>
        <a:p>
          <a:r>
            <a:rPr lang="en-US" sz="2400" dirty="0"/>
            <a:t>Tone from the top</a:t>
          </a:r>
          <a:endParaRPr lang="en-GB" sz="2400" dirty="0"/>
        </a:p>
      </dgm:t>
    </dgm:pt>
    <dgm:pt modelId="{FA461613-568D-4986-B090-15A4FA31C0E1}" type="parTrans" cxnId="{C74F8249-695C-4BAD-A937-345C1C93A157}">
      <dgm:prSet/>
      <dgm:spPr/>
      <dgm:t>
        <a:bodyPr/>
        <a:lstStyle/>
        <a:p>
          <a:endParaRPr lang="en-GB"/>
        </a:p>
      </dgm:t>
    </dgm:pt>
    <dgm:pt modelId="{81AD3D0F-82C8-4DCF-BA54-BBAD9EE90204}" type="sibTrans" cxnId="{C74F8249-695C-4BAD-A937-345C1C93A157}">
      <dgm:prSet/>
      <dgm:spPr/>
      <dgm:t>
        <a:bodyPr/>
        <a:lstStyle/>
        <a:p>
          <a:endParaRPr lang="en-GB"/>
        </a:p>
      </dgm:t>
    </dgm:pt>
    <dgm:pt modelId="{6ADD1784-C909-4CF3-B9F4-2352D9C44535}">
      <dgm:prSet custT="1"/>
      <dgm:spPr>
        <a:solidFill>
          <a:srgbClr val="008080"/>
        </a:solidFill>
      </dgm:spPr>
      <dgm:t>
        <a:bodyPr/>
        <a:lstStyle/>
        <a:p>
          <a:r>
            <a:rPr lang="en-US" sz="2400" dirty="0"/>
            <a:t>Training – all, line managers, investigators</a:t>
          </a:r>
          <a:endParaRPr lang="en-GB" sz="2400" dirty="0"/>
        </a:p>
      </dgm:t>
    </dgm:pt>
    <dgm:pt modelId="{48667527-FE07-413E-82D2-A2C83CD1FF6B}" type="parTrans" cxnId="{D11BC8BC-4347-4E53-8A3F-E5411320075C}">
      <dgm:prSet/>
      <dgm:spPr/>
      <dgm:t>
        <a:bodyPr/>
        <a:lstStyle/>
        <a:p>
          <a:endParaRPr lang="en-GB"/>
        </a:p>
      </dgm:t>
    </dgm:pt>
    <dgm:pt modelId="{D5E83CCA-95F2-491F-898C-D8B84D9B30E0}" type="sibTrans" cxnId="{D11BC8BC-4347-4E53-8A3F-E5411320075C}">
      <dgm:prSet/>
      <dgm:spPr/>
      <dgm:t>
        <a:bodyPr/>
        <a:lstStyle/>
        <a:p>
          <a:endParaRPr lang="en-GB"/>
        </a:p>
      </dgm:t>
    </dgm:pt>
    <dgm:pt modelId="{92CF18D7-EAAD-40AE-9A73-733604296F35}">
      <dgm:prSet custT="1"/>
      <dgm:spPr>
        <a:solidFill>
          <a:srgbClr val="008080"/>
        </a:solidFill>
      </dgm:spPr>
      <dgm:t>
        <a:bodyPr/>
        <a:lstStyle/>
        <a:p>
          <a:r>
            <a:rPr lang="en-US" sz="2400" dirty="0"/>
            <a:t>Assess staff engagement and confidence</a:t>
          </a:r>
          <a:endParaRPr lang="en-GB" sz="2400" dirty="0"/>
        </a:p>
      </dgm:t>
    </dgm:pt>
    <dgm:pt modelId="{16B0574B-E9B6-4DA5-B5E2-79E507039BD3}" type="parTrans" cxnId="{67689828-B35E-44D1-86EC-BF2B0AE2FABC}">
      <dgm:prSet/>
      <dgm:spPr/>
      <dgm:t>
        <a:bodyPr/>
        <a:lstStyle/>
        <a:p>
          <a:endParaRPr lang="en-GB"/>
        </a:p>
      </dgm:t>
    </dgm:pt>
    <dgm:pt modelId="{F0AB25EC-5108-48AC-84DB-0F6F7F71A553}" type="sibTrans" cxnId="{67689828-B35E-44D1-86EC-BF2B0AE2FABC}">
      <dgm:prSet/>
      <dgm:spPr/>
      <dgm:t>
        <a:bodyPr/>
        <a:lstStyle/>
        <a:p>
          <a:endParaRPr lang="en-GB"/>
        </a:p>
      </dgm:t>
    </dgm:pt>
    <dgm:pt modelId="{087E5CB7-5BF1-46E1-A342-F6A9B5848583}">
      <dgm:prSet custT="1"/>
      <dgm:spPr>
        <a:solidFill>
          <a:srgbClr val="008080"/>
        </a:solidFill>
      </dgm:spPr>
      <dgm:t>
        <a:bodyPr/>
        <a:lstStyle/>
        <a:p>
          <a:r>
            <a:rPr lang="en-US" sz="2400" dirty="0"/>
            <a:t>Share good practice</a:t>
          </a:r>
          <a:endParaRPr lang="en-GB" sz="2400" dirty="0"/>
        </a:p>
      </dgm:t>
    </dgm:pt>
    <dgm:pt modelId="{5DFE13EA-A4EF-4B72-80C3-4E6E89AF684A}" type="parTrans" cxnId="{F701D6FD-3F33-48F0-B37E-D4EB0FE7EACD}">
      <dgm:prSet/>
      <dgm:spPr/>
      <dgm:t>
        <a:bodyPr/>
        <a:lstStyle/>
        <a:p>
          <a:endParaRPr lang="en-GB"/>
        </a:p>
      </dgm:t>
    </dgm:pt>
    <dgm:pt modelId="{881365DB-A9B2-4A69-A772-9E18C5283040}" type="sibTrans" cxnId="{F701D6FD-3F33-48F0-B37E-D4EB0FE7EACD}">
      <dgm:prSet/>
      <dgm:spPr/>
      <dgm:t>
        <a:bodyPr/>
        <a:lstStyle/>
        <a:p>
          <a:endParaRPr lang="en-GB"/>
        </a:p>
      </dgm:t>
    </dgm:pt>
    <dgm:pt modelId="{CF060727-5AB6-496D-978A-42784309165F}" type="pres">
      <dgm:prSet presAssocID="{F680AD61-028A-41A5-93FA-DA6285237F40}" presName="CompostProcess" presStyleCnt="0">
        <dgm:presLayoutVars>
          <dgm:dir/>
          <dgm:resizeHandles val="exact"/>
        </dgm:presLayoutVars>
      </dgm:prSet>
      <dgm:spPr/>
    </dgm:pt>
    <dgm:pt modelId="{8514CB6D-D062-4414-B306-BB6E9A91A8E2}" type="pres">
      <dgm:prSet presAssocID="{F680AD61-028A-41A5-93FA-DA6285237F40}" presName="arrow" presStyleLbl="bgShp" presStyleIdx="0" presStyleCnt="1" custScaleX="117647" custLinFactNeighborX="-3223" custLinFactNeighborY="618"/>
      <dgm:spPr>
        <a:solidFill>
          <a:srgbClr val="D6E4E3"/>
        </a:solidFill>
      </dgm:spPr>
    </dgm:pt>
    <dgm:pt modelId="{195C3C80-3887-4CD7-AF30-805FE0EF54F0}" type="pres">
      <dgm:prSet presAssocID="{F680AD61-028A-41A5-93FA-DA6285237F40}" presName="linearProcess" presStyleCnt="0"/>
      <dgm:spPr/>
    </dgm:pt>
    <dgm:pt modelId="{5365D9C1-7403-449D-8A07-A9CD1D326761}" type="pres">
      <dgm:prSet presAssocID="{A01CFFD6-8AC9-47AF-BF49-8DA545EFF44E}" presName="textNode" presStyleLbl="node1" presStyleIdx="0" presStyleCnt="5" custScaleX="199913" custScaleY="111389">
        <dgm:presLayoutVars>
          <dgm:bulletEnabled val="1"/>
        </dgm:presLayoutVars>
      </dgm:prSet>
      <dgm:spPr/>
    </dgm:pt>
    <dgm:pt modelId="{E4488907-5BDE-42AC-8407-45229BDB12EC}" type="pres">
      <dgm:prSet presAssocID="{70D14E55-22B4-4E11-A61A-3BAE7B42EA14}" presName="sibTrans" presStyleCnt="0"/>
      <dgm:spPr/>
    </dgm:pt>
    <dgm:pt modelId="{D41BC494-85F1-4074-BE23-ADB01B4074F6}" type="pres">
      <dgm:prSet presAssocID="{1352F60D-5853-4F28-B7EF-3A010FAF3FAD}" presName="textNode" presStyleLbl="node1" presStyleIdx="1" presStyleCnt="5" custScaleX="190934" custScaleY="111362">
        <dgm:presLayoutVars>
          <dgm:bulletEnabled val="1"/>
        </dgm:presLayoutVars>
      </dgm:prSet>
      <dgm:spPr/>
    </dgm:pt>
    <dgm:pt modelId="{19774D63-7C64-4338-9781-3B395CFF4871}" type="pres">
      <dgm:prSet presAssocID="{81AD3D0F-82C8-4DCF-BA54-BBAD9EE90204}" presName="sibTrans" presStyleCnt="0"/>
      <dgm:spPr/>
    </dgm:pt>
    <dgm:pt modelId="{E8D26D6E-9017-4430-BE33-00AB399232D9}" type="pres">
      <dgm:prSet presAssocID="{6ADD1784-C909-4CF3-B9F4-2352D9C44535}" presName="textNode" presStyleLbl="node1" presStyleIdx="2" presStyleCnt="5" custScaleX="192448" custScaleY="111362">
        <dgm:presLayoutVars>
          <dgm:bulletEnabled val="1"/>
        </dgm:presLayoutVars>
      </dgm:prSet>
      <dgm:spPr/>
    </dgm:pt>
    <dgm:pt modelId="{5A3D2024-A674-4B85-B079-4C12DAF3C43C}" type="pres">
      <dgm:prSet presAssocID="{D5E83CCA-95F2-491F-898C-D8B84D9B30E0}" presName="sibTrans" presStyleCnt="0"/>
      <dgm:spPr/>
    </dgm:pt>
    <dgm:pt modelId="{2D289C8C-988A-46D8-88E8-16602A278E38}" type="pres">
      <dgm:prSet presAssocID="{92CF18D7-EAAD-40AE-9A73-733604296F35}" presName="textNode" presStyleLbl="node1" presStyleIdx="3" presStyleCnt="5" custScaleX="194237" custScaleY="111362">
        <dgm:presLayoutVars>
          <dgm:bulletEnabled val="1"/>
        </dgm:presLayoutVars>
      </dgm:prSet>
      <dgm:spPr/>
    </dgm:pt>
    <dgm:pt modelId="{3D6BACF6-353D-4208-AFDF-6FEBAC51905D}" type="pres">
      <dgm:prSet presAssocID="{F0AB25EC-5108-48AC-84DB-0F6F7F71A553}" presName="sibTrans" presStyleCnt="0"/>
      <dgm:spPr/>
    </dgm:pt>
    <dgm:pt modelId="{5E3BE937-16E3-4EAB-AAFF-CD3E0A3D02E0}" type="pres">
      <dgm:prSet presAssocID="{087E5CB7-5BF1-46E1-A342-F6A9B5848583}" presName="textNode" presStyleLbl="node1" presStyleIdx="4" presStyleCnt="5" custScaleX="184711" custScaleY="111362">
        <dgm:presLayoutVars>
          <dgm:bulletEnabled val="1"/>
        </dgm:presLayoutVars>
      </dgm:prSet>
      <dgm:spPr/>
    </dgm:pt>
  </dgm:ptLst>
  <dgm:cxnLst>
    <dgm:cxn modelId="{67689828-B35E-44D1-86EC-BF2B0AE2FABC}" srcId="{F680AD61-028A-41A5-93FA-DA6285237F40}" destId="{92CF18D7-EAAD-40AE-9A73-733604296F35}" srcOrd="3" destOrd="0" parTransId="{16B0574B-E9B6-4DA5-B5E2-79E507039BD3}" sibTransId="{F0AB25EC-5108-48AC-84DB-0F6F7F71A553}"/>
    <dgm:cxn modelId="{35B6E068-5454-4BDD-840A-E88D2D827C86}" type="presOf" srcId="{6ADD1784-C909-4CF3-B9F4-2352D9C44535}" destId="{E8D26D6E-9017-4430-BE33-00AB399232D9}" srcOrd="0" destOrd="0" presId="urn:microsoft.com/office/officeart/2005/8/layout/hProcess9"/>
    <dgm:cxn modelId="{C74F8249-695C-4BAD-A937-345C1C93A157}" srcId="{F680AD61-028A-41A5-93FA-DA6285237F40}" destId="{1352F60D-5853-4F28-B7EF-3A010FAF3FAD}" srcOrd="1" destOrd="0" parTransId="{FA461613-568D-4986-B090-15A4FA31C0E1}" sibTransId="{81AD3D0F-82C8-4DCF-BA54-BBAD9EE90204}"/>
    <dgm:cxn modelId="{6B14FA6C-7122-4C5A-A090-67A04290395C}" type="presOf" srcId="{A01CFFD6-8AC9-47AF-BF49-8DA545EFF44E}" destId="{5365D9C1-7403-449D-8A07-A9CD1D326761}" srcOrd="0" destOrd="0" presId="urn:microsoft.com/office/officeart/2005/8/layout/hProcess9"/>
    <dgm:cxn modelId="{8538D655-2EAA-45B9-AB30-DA1CB2DDF7B4}" type="presOf" srcId="{92CF18D7-EAAD-40AE-9A73-733604296F35}" destId="{2D289C8C-988A-46D8-88E8-16602A278E38}" srcOrd="0" destOrd="0" presId="urn:microsoft.com/office/officeart/2005/8/layout/hProcess9"/>
    <dgm:cxn modelId="{CF8407B0-4FA1-44EE-A6C2-99DD497F6A1F}" type="presOf" srcId="{F680AD61-028A-41A5-93FA-DA6285237F40}" destId="{CF060727-5AB6-496D-978A-42784309165F}" srcOrd="0" destOrd="0" presId="urn:microsoft.com/office/officeart/2005/8/layout/hProcess9"/>
    <dgm:cxn modelId="{D11BC8BC-4347-4E53-8A3F-E5411320075C}" srcId="{F680AD61-028A-41A5-93FA-DA6285237F40}" destId="{6ADD1784-C909-4CF3-B9F4-2352D9C44535}" srcOrd="2" destOrd="0" parTransId="{48667527-FE07-413E-82D2-A2C83CD1FF6B}" sibTransId="{D5E83CCA-95F2-491F-898C-D8B84D9B30E0}"/>
    <dgm:cxn modelId="{6F21CADB-F6E3-4EF7-8B5F-F30C6B11B921}" srcId="{F680AD61-028A-41A5-93FA-DA6285237F40}" destId="{A01CFFD6-8AC9-47AF-BF49-8DA545EFF44E}" srcOrd="0" destOrd="0" parTransId="{1BC14818-267B-4C89-9114-65C000BFB393}" sibTransId="{70D14E55-22B4-4E11-A61A-3BAE7B42EA14}"/>
    <dgm:cxn modelId="{17B29ADF-52A6-4B05-8000-3FD9DFF684AE}" type="presOf" srcId="{1352F60D-5853-4F28-B7EF-3A010FAF3FAD}" destId="{D41BC494-85F1-4074-BE23-ADB01B4074F6}" srcOrd="0" destOrd="0" presId="urn:microsoft.com/office/officeart/2005/8/layout/hProcess9"/>
    <dgm:cxn modelId="{D0EACDE1-C2EE-4A45-B7AD-C5137D527588}" type="presOf" srcId="{087E5CB7-5BF1-46E1-A342-F6A9B5848583}" destId="{5E3BE937-16E3-4EAB-AAFF-CD3E0A3D02E0}" srcOrd="0" destOrd="0" presId="urn:microsoft.com/office/officeart/2005/8/layout/hProcess9"/>
    <dgm:cxn modelId="{F701D6FD-3F33-48F0-B37E-D4EB0FE7EACD}" srcId="{F680AD61-028A-41A5-93FA-DA6285237F40}" destId="{087E5CB7-5BF1-46E1-A342-F6A9B5848583}" srcOrd="4" destOrd="0" parTransId="{5DFE13EA-A4EF-4B72-80C3-4E6E89AF684A}" sibTransId="{881365DB-A9B2-4A69-A772-9E18C5283040}"/>
    <dgm:cxn modelId="{5E3384BC-DAF7-4AFF-A9D7-5ADE2C39BE81}" type="presParOf" srcId="{CF060727-5AB6-496D-978A-42784309165F}" destId="{8514CB6D-D062-4414-B306-BB6E9A91A8E2}" srcOrd="0" destOrd="0" presId="urn:microsoft.com/office/officeart/2005/8/layout/hProcess9"/>
    <dgm:cxn modelId="{059F45AD-AA27-4646-B6FC-8757946D56A5}" type="presParOf" srcId="{CF060727-5AB6-496D-978A-42784309165F}" destId="{195C3C80-3887-4CD7-AF30-805FE0EF54F0}" srcOrd="1" destOrd="0" presId="urn:microsoft.com/office/officeart/2005/8/layout/hProcess9"/>
    <dgm:cxn modelId="{08AE8885-FBD5-4F74-BDAB-415A589E8B00}" type="presParOf" srcId="{195C3C80-3887-4CD7-AF30-805FE0EF54F0}" destId="{5365D9C1-7403-449D-8A07-A9CD1D326761}" srcOrd="0" destOrd="0" presId="urn:microsoft.com/office/officeart/2005/8/layout/hProcess9"/>
    <dgm:cxn modelId="{86A5CB79-9D3C-4DB9-BE81-218D8E9CF572}" type="presParOf" srcId="{195C3C80-3887-4CD7-AF30-805FE0EF54F0}" destId="{E4488907-5BDE-42AC-8407-45229BDB12EC}" srcOrd="1" destOrd="0" presId="urn:microsoft.com/office/officeart/2005/8/layout/hProcess9"/>
    <dgm:cxn modelId="{AD4B5F6E-A68A-4BF1-8EDA-A0CE81ED64C3}" type="presParOf" srcId="{195C3C80-3887-4CD7-AF30-805FE0EF54F0}" destId="{D41BC494-85F1-4074-BE23-ADB01B4074F6}" srcOrd="2" destOrd="0" presId="urn:microsoft.com/office/officeart/2005/8/layout/hProcess9"/>
    <dgm:cxn modelId="{9271A3E7-EA3E-491B-9783-C50458E4D149}" type="presParOf" srcId="{195C3C80-3887-4CD7-AF30-805FE0EF54F0}" destId="{19774D63-7C64-4338-9781-3B395CFF4871}" srcOrd="3" destOrd="0" presId="urn:microsoft.com/office/officeart/2005/8/layout/hProcess9"/>
    <dgm:cxn modelId="{46454015-7092-41FA-A0A3-12345F982C9B}" type="presParOf" srcId="{195C3C80-3887-4CD7-AF30-805FE0EF54F0}" destId="{E8D26D6E-9017-4430-BE33-00AB399232D9}" srcOrd="4" destOrd="0" presId="urn:microsoft.com/office/officeart/2005/8/layout/hProcess9"/>
    <dgm:cxn modelId="{A145369B-4642-48F6-BC99-75DDAAE86FD1}" type="presParOf" srcId="{195C3C80-3887-4CD7-AF30-805FE0EF54F0}" destId="{5A3D2024-A674-4B85-B079-4C12DAF3C43C}" srcOrd="5" destOrd="0" presId="urn:microsoft.com/office/officeart/2005/8/layout/hProcess9"/>
    <dgm:cxn modelId="{FAC35145-0653-4474-9A2E-85087619B822}" type="presParOf" srcId="{195C3C80-3887-4CD7-AF30-805FE0EF54F0}" destId="{2D289C8C-988A-46D8-88E8-16602A278E38}" srcOrd="6" destOrd="0" presId="urn:microsoft.com/office/officeart/2005/8/layout/hProcess9"/>
    <dgm:cxn modelId="{479B3A07-DE7A-424D-9EEC-033578085080}" type="presParOf" srcId="{195C3C80-3887-4CD7-AF30-805FE0EF54F0}" destId="{3D6BACF6-353D-4208-AFDF-6FEBAC51905D}" srcOrd="7" destOrd="0" presId="urn:microsoft.com/office/officeart/2005/8/layout/hProcess9"/>
    <dgm:cxn modelId="{0A68FBEC-0A63-407D-945E-8DB513EB423C}" type="presParOf" srcId="{195C3C80-3887-4CD7-AF30-805FE0EF54F0}" destId="{5E3BE937-16E3-4EAB-AAFF-CD3E0A3D02E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E9B13-FC77-4A1D-9AC0-3D9514F33A78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AA9B31-C2E2-47EC-9560-D584CF65BC66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C289E60A-1976-4026-B0E5-EFE30CA73645}" type="parTrans" cxnId="{178186F3-B236-437A-82B9-17D2D01BBF39}">
      <dgm:prSet/>
      <dgm:spPr/>
      <dgm:t>
        <a:bodyPr/>
        <a:lstStyle/>
        <a:p>
          <a:endParaRPr lang="en-GB"/>
        </a:p>
      </dgm:t>
    </dgm:pt>
    <dgm:pt modelId="{62CBC216-BF0C-4412-8E7C-08F611E9325A}" type="sibTrans" cxnId="{178186F3-B236-437A-82B9-17D2D01BBF39}">
      <dgm:prSet/>
      <dgm:spPr/>
      <dgm:t>
        <a:bodyPr/>
        <a:lstStyle/>
        <a:p>
          <a:endParaRPr lang="en-GB"/>
        </a:p>
      </dgm:t>
    </dgm:pt>
    <dgm:pt modelId="{CE7DBB72-5596-4DA7-9960-936BDAED7CD4}">
      <dgm:prSet phldrT="[Text]"/>
      <dgm:spPr/>
      <dgm:t>
        <a:bodyPr/>
        <a:lstStyle/>
        <a:p>
          <a:r>
            <a:rPr lang="en-US" dirty="0"/>
            <a:t>Provide an additional channel for speaking up </a:t>
          </a:r>
          <a:endParaRPr lang="en-GB" dirty="0"/>
        </a:p>
      </dgm:t>
    </dgm:pt>
    <dgm:pt modelId="{8630B25F-7D45-4AFE-BBCF-C7F64E78EC30}" type="parTrans" cxnId="{FBD65451-58F4-4DAE-9E40-F343492CCE1D}">
      <dgm:prSet/>
      <dgm:spPr/>
      <dgm:t>
        <a:bodyPr/>
        <a:lstStyle/>
        <a:p>
          <a:endParaRPr lang="en-GB"/>
        </a:p>
      </dgm:t>
    </dgm:pt>
    <dgm:pt modelId="{281403EB-E72D-4592-BC74-187A8F981995}" type="sibTrans" cxnId="{FBD65451-58F4-4DAE-9E40-F343492CCE1D}">
      <dgm:prSet/>
      <dgm:spPr/>
      <dgm:t>
        <a:bodyPr/>
        <a:lstStyle/>
        <a:p>
          <a:endParaRPr lang="en-GB"/>
        </a:p>
      </dgm:t>
    </dgm:pt>
    <dgm:pt modelId="{5C3F100D-0598-4808-887C-2D6BC00CBFDC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4CD2EE45-498F-4205-AAA7-0635A5A961F4}" type="sibTrans" cxnId="{30C6E716-9D48-4D1E-802F-C1790C9F070B}">
      <dgm:prSet/>
      <dgm:spPr/>
      <dgm:t>
        <a:bodyPr/>
        <a:lstStyle/>
        <a:p>
          <a:endParaRPr lang="en-GB"/>
        </a:p>
      </dgm:t>
    </dgm:pt>
    <dgm:pt modelId="{2CDA04EC-B74C-444F-96C9-0652FB95B1B9}" type="parTrans" cxnId="{30C6E716-9D48-4D1E-802F-C1790C9F070B}">
      <dgm:prSet/>
      <dgm:spPr/>
      <dgm:t>
        <a:bodyPr/>
        <a:lstStyle/>
        <a:p>
          <a:endParaRPr lang="en-GB"/>
        </a:p>
      </dgm:t>
    </dgm:pt>
    <dgm:pt modelId="{BA2A715C-C0AD-483D-8C1C-CB9E7F5498F8}">
      <dgm:prSet phldrT="[Text]"/>
      <dgm:spPr/>
      <dgm:t>
        <a:bodyPr/>
        <a:lstStyle/>
        <a:p>
          <a:r>
            <a:rPr lang="en-US" dirty="0"/>
            <a:t>Thank people who speak up, help them decide on next steps and may escalate a matter on their behalf</a:t>
          </a:r>
          <a:endParaRPr lang="en-GB" dirty="0"/>
        </a:p>
      </dgm:t>
    </dgm:pt>
    <dgm:pt modelId="{1B332D32-9E65-46CF-9979-EFC314A3AC55}" type="sibTrans" cxnId="{AD4A4030-D354-44C6-8858-30D6DE8D2438}">
      <dgm:prSet/>
      <dgm:spPr/>
      <dgm:t>
        <a:bodyPr/>
        <a:lstStyle/>
        <a:p>
          <a:endParaRPr lang="en-GB"/>
        </a:p>
      </dgm:t>
    </dgm:pt>
    <dgm:pt modelId="{CF37E9DA-89EF-40B1-AA96-D6CC45E8AE61}" type="parTrans" cxnId="{AD4A4030-D354-44C6-8858-30D6DE8D2438}">
      <dgm:prSet/>
      <dgm:spPr/>
      <dgm:t>
        <a:bodyPr/>
        <a:lstStyle/>
        <a:p>
          <a:endParaRPr lang="en-GB"/>
        </a:p>
      </dgm:t>
    </dgm:pt>
    <dgm:pt modelId="{98122C72-D2E6-42EE-B336-B7DB1652FFEB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148A75F4-A489-4BAD-8822-7671A934CFEE}" type="sibTrans" cxnId="{8E424F65-DE88-44ED-8876-F2EF34A34C9C}">
      <dgm:prSet/>
      <dgm:spPr/>
      <dgm:t>
        <a:bodyPr/>
        <a:lstStyle/>
        <a:p>
          <a:endParaRPr lang="en-GB"/>
        </a:p>
      </dgm:t>
    </dgm:pt>
    <dgm:pt modelId="{04C61C5D-2576-44AA-82CB-15B88B6284F2}" type="parTrans" cxnId="{8E424F65-DE88-44ED-8876-F2EF34A34C9C}">
      <dgm:prSet/>
      <dgm:spPr/>
      <dgm:t>
        <a:bodyPr/>
        <a:lstStyle/>
        <a:p>
          <a:endParaRPr lang="en-GB"/>
        </a:p>
      </dgm:t>
    </dgm:pt>
    <dgm:pt modelId="{F13F6E91-AB41-4EB6-B935-B7C0D6508A29}">
      <dgm:prSet phldrT="[Text]"/>
      <dgm:spPr/>
      <dgm:t>
        <a:bodyPr/>
        <a:lstStyle/>
        <a:p>
          <a:r>
            <a:rPr lang="en-US" dirty="0"/>
            <a:t>Ensure that action is taken and that feedback is given throughout and at the end of a process.  Asks for feedback from those they support.</a:t>
          </a:r>
          <a:endParaRPr lang="en-GB" dirty="0"/>
        </a:p>
      </dgm:t>
    </dgm:pt>
    <dgm:pt modelId="{1F72380D-199D-4403-AEDB-659DD24ADFF3}" type="sibTrans" cxnId="{7D4B8D8C-AB5E-47DC-903E-FAC7B093F146}">
      <dgm:prSet/>
      <dgm:spPr/>
      <dgm:t>
        <a:bodyPr/>
        <a:lstStyle/>
        <a:p>
          <a:endParaRPr lang="en-GB"/>
        </a:p>
      </dgm:t>
    </dgm:pt>
    <dgm:pt modelId="{A9BC216B-C63F-4F60-8958-CF415C0A3434}" type="parTrans" cxnId="{7D4B8D8C-AB5E-47DC-903E-FAC7B093F146}">
      <dgm:prSet/>
      <dgm:spPr/>
      <dgm:t>
        <a:bodyPr/>
        <a:lstStyle/>
        <a:p>
          <a:endParaRPr lang="en-GB"/>
        </a:p>
      </dgm:t>
    </dgm:pt>
    <dgm:pt modelId="{196E2830-D436-4D64-921A-C10C02CCE75E}">
      <dgm:prSet/>
      <dgm:spPr/>
      <dgm:t>
        <a:bodyPr/>
        <a:lstStyle/>
        <a:p>
          <a:endParaRPr lang="en-GB"/>
        </a:p>
      </dgm:t>
    </dgm:pt>
    <dgm:pt modelId="{5FD18B41-5456-41D0-A7B7-00FB6B56F7F6}" type="sibTrans" cxnId="{1E99163D-CE1C-4AEE-8AE8-71BCDAF09297}">
      <dgm:prSet/>
      <dgm:spPr/>
      <dgm:t>
        <a:bodyPr/>
        <a:lstStyle/>
        <a:p>
          <a:endParaRPr lang="en-GB"/>
        </a:p>
      </dgm:t>
    </dgm:pt>
    <dgm:pt modelId="{BB0844F3-ACC0-4A9F-850E-A854776A52E4}" type="parTrans" cxnId="{1E99163D-CE1C-4AEE-8AE8-71BCDAF09297}">
      <dgm:prSet/>
      <dgm:spPr/>
      <dgm:t>
        <a:bodyPr/>
        <a:lstStyle/>
        <a:p>
          <a:endParaRPr lang="en-GB"/>
        </a:p>
      </dgm:t>
    </dgm:pt>
    <dgm:pt modelId="{4BE1029D-E779-4BC2-9DBD-4B895CDC90D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Raise awareness of speaking up and help identify and address any barriers, by sharing themes to senior leaders so that the information can be used for learning and improvement</a:t>
          </a:r>
          <a:endParaRPr lang="en-GB" dirty="0"/>
        </a:p>
      </dgm:t>
    </dgm:pt>
    <dgm:pt modelId="{C79508C7-9DC9-4E44-A7E3-638E8FC2BBA5}" type="sibTrans" cxnId="{2861E7B8-3FBD-4531-A4A0-F17B8B388DC6}">
      <dgm:prSet/>
      <dgm:spPr/>
      <dgm:t>
        <a:bodyPr/>
        <a:lstStyle/>
        <a:p>
          <a:endParaRPr lang="en-GB"/>
        </a:p>
      </dgm:t>
    </dgm:pt>
    <dgm:pt modelId="{E5795CC4-925F-4CA8-ABCE-0CA4F2296DF3}" type="parTrans" cxnId="{2861E7B8-3FBD-4531-A4A0-F17B8B388DC6}">
      <dgm:prSet/>
      <dgm:spPr/>
      <dgm:t>
        <a:bodyPr/>
        <a:lstStyle/>
        <a:p>
          <a:endParaRPr lang="en-GB"/>
        </a:p>
      </dgm:t>
    </dgm:pt>
    <dgm:pt modelId="{101D5B05-2A88-46AD-A7B2-37A6D9EC8C4B}" type="pres">
      <dgm:prSet presAssocID="{BCFE9B13-FC77-4A1D-9AC0-3D9514F33A78}" presName="linearFlow" presStyleCnt="0">
        <dgm:presLayoutVars>
          <dgm:dir/>
          <dgm:animLvl val="lvl"/>
          <dgm:resizeHandles val="exact"/>
        </dgm:presLayoutVars>
      </dgm:prSet>
      <dgm:spPr/>
    </dgm:pt>
    <dgm:pt modelId="{F793CD5C-2D2E-4D08-BDED-F36D9469BBA9}" type="pres">
      <dgm:prSet presAssocID="{ADAA9B31-C2E2-47EC-9560-D584CF65BC66}" presName="composite" presStyleCnt="0"/>
      <dgm:spPr/>
    </dgm:pt>
    <dgm:pt modelId="{C3BADF36-07EC-4A8F-98AE-084A0EE47620}" type="pres">
      <dgm:prSet presAssocID="{ADAA9B31-C2E2-47EC-9560-D584CF65BC66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</dgm:pt>
    <dgm:pt modelId="{EE86D1D2-0A09-4D86-B0B7-FB64C179D44F}" type="pres">
      <dgm:prSet presAssocID="{ADAA9B31-C2E2-47EC-9560-D584CF65BC66}" presName="descendantText" presStyleLbl="alignAcc1" presStyleIdx="0" presStyleCnt="4">
        <dgm:presLayoutVars>
          <dgm:bulletEnabled val="1"/>
        </dgm:presLayoutVars>
      </dgm:prSet>
      <dgm:spPr/>
    </dgm:pt>
    <dgm:pt modelId="{B5DBBB68-907F-4C5A-BE99-A2289C29FA4F}" type="pres">
      <dgm:prSet presAssocID="{62CBC216-BF0C-4412-8E7C-08F611E9325A}" presName="sp" presStyleCnt="0"/>
      <dgm:spPr/>
    </dgm:pt>
    <dgm:pt modelId="{00453A96-8C7B-481E-86CC-2B8C47879302}" type="pres">
      <dgm:prSet presAssocID="{5C3F100D-0598-4808-887C-2D6BC00CBFDC}" presName="composite" presStyleCnt="0"/>
      <dgm:spPr/>
    </dgm:pt>
    <dgm:pt modelId="{4EB2F37A-8BF5-4641-A511-1190D241F457}" type="pres">
      <dgm:prSet presAssocID="{5C3F100D-0598-4808-887C-2D6BC00CBFD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8F47403-43DE-4353-8687-A4113B92C1FD}" type="pres">
      <dgm:prSet presAssocID="{5C3F100D-0598-4808-887C-2D6BC00CBFDC}" presName="descendantText" presStyleLbl="alignAcc1" presStyleIdx="1" presStyleCnt="4" custLinFactNeighborX="213" custLinFactNeighborY="-3637">
        <dgm:presLayoutVars>
          <dgm:bulletEnabled val="1"/>
        </dgm:presLayoutVars>
      </dgm:prSet>
      <dgm:spPr/>
    </dgm:pt>
    <dgm:pt modelId="{0510ABDB-38AA-4D6A-A8D5-86FB6D77C24F}" type="pres">
      <dgm:prSet presAssocID="{4CD2EE45-498F-4205-AAA7-0635A5A961F4}" presName="sp" presStyleCnt="0"/>
      <dgm:spPr/>
    </dgm:pt>
    <dgm:pt modelId="{C19A6645-7738-4847-9849-D56E2CE01537}" type="pres">
      <dgm:prSet presAssocID="{98122C72-D2E6-42EE-B336-B7DB1652FFEB}" presName="composite" presStyleCnt="0"/>
      <dgm:spPr/>
    </dgm:pt>
    <dgm:pt modelId="{899E6A8C-A52E-4C54-9124-C0CCFB724F36}" type="pres">
      <dgm:prSet presAssocID="{98122C72-D2E6-42EE-B336-B7DB1652FFEB}" presName="parentText" presStyleLbl="alignNode1" presStyleIdx="2" presStyleCnt="4" custLinFactNeighborY="0">
        <dgm:presLayoutVars>
          <dgm:chMax val="1"/>
          <dgm:bulletEnabled val="1"/>
        </dgm:presLayoutVars>
      </dgm:prSet>
      <dgm:spPr/>
    </dgm:pt>
    <dgm:pt modelId="{3A7EC6D4-7289-471F-B4B9-9D9531E144D6}" type="pres">
      <dgm:prSet presAssocID="{98122C72-D2E6-42EE-B336-B7DB1652FFEB}" presName="descendantText" presStyleLbl="alignAcc1" presStyleIdx="2" presStyleCnt="4">
        <dgm:presLayoutVars>
          <dgm:bulletEnabled val="1"/>
        </dgm:presLayoutVars>
      </dgm:prSet>
      <dgm:spPr/>
    </dgm:pt>
    <dgm:pt modelId="{EC595DD2-6CC9-4F33-BFCF-A13682979D63}" type="pres">
      <dgm:prSet presAssocID="{148A75F4-A489-4BAD-8822-7671A934CFEE}" presName="sp" presStyleCnt="0"/>
      <dgm:spPr/>
    </dgm:pt>
    <dgm:pt modelId="{FF26DC06-F982-4E4F-8866-49E1324D650F}" type="pres">
      <dgm:prSet presAssocID="{196E2830-D436-4D64-921A-C10C02CCE75E}" presName="composite" presStyleCnt="0"/>
      <dgm:spPr/>
    </dgm:pt>
    <dgm:pt modelId="{C076860B-EDF5-4820-9FE1-916AD7AFAEE9}" type="pres">
      <dgm:prSet presAssocID="{196E2830-D436-4D64-921A-C10C02CCE75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DE1434A-14DA-4435-A842-6FEFC2BF01B2}" type="pres">
      <dgm:prSet presAssocID="{196E2830-D436-4D64-921A-C10C02CCE75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D55D40C-3E3B-4C04-81C1-9985FE349C44}" type="presOf" srcId="{5C3F100D-0598-4808-887C-2D6BC00CBFDC}" destId="{4EB2F37A-8BF5-4641-A511-1190D241F457}" srcOrd="0" destOrd="0" presId="urn:microsoft.com/office/officeart/2005/8/layout/chevron2"/>
    <dgm:cxn modelId="{30C6E716-9D48-4D1E-802F-C1790C9F070B}" srcId="{BCFE9B13-FC77-4A1D-9AC0-3D9514F33A78}" destId="{5C3F100D-0598-4808-887C-2D6BC00CBFDC}" srcOrd="1" destOrd="0" parTransId="{2CDA04EC-B74C-444F-96C9-0652FB95B1B9}" sibTransId="{4CD2EE45-498F-4205-AAA7-0635A5A961F4}"/>
    <dgm:cxn modelId="{39CBE91B-7FC5-47D5-BE7E-8C19D2687BF9}" type="presOf" srcId="{196E2830-D436-4D64-921A-C10C02CCE75E}" destId="{C076860B-EDF5-4820-9FE1-916AD7AFAEE9}" srcOrd="0" destOrd="0" presId="urn:microsoft.com/office/officeart/2005/8/layout/chevron2"/>
    <dgm:cxn modelId="{54B5E11F-32EC-428F-B378-CBF609619694}" type="presOf" srcId="{BCFE9B13-FC77-4A1D-9AC0-3D9514F33A78}" destId="{101D5B05-2A88-46AD-A7B2-37A6D9EC8C4B}" srcOrd="0" destOrd="0" presId="urn:microsoft.com/office/officeart/2005/8/layout/chevron2"/>
    <dgm:cxn modelId="{AD4A4030-D354-44C6-8858-30D6DE8D2438}" srcId="{5C3F100D-0598-4808-887C-2D6BC00CBFDC}" destId="{BA2A715C-C0AD-483D-8C1C-CB9E7F5498F8}" srcOrd="0" destOrd="0" parTransId="{CF37E9DA-89EF-40B1-AA96-D6CC45E8AE61}" sibTransId="{1B332D32-9E65-46CF-9979-EFC314A3AC55}"/>
    <dgm:cxn modelId="{1E99163D-CE1C-4AEE-8AE8-71BCDAF09297}" srcId="{BCFE9B13-FC77-4A1D-9AC0-3D9514F33A78}" destId="{196E2830-D436-4D64-921A-C10C02CCE75E}" srcOrd="3" destOrd="0" parTransId="{BB0844F3-ACC0-4A9F-850E-A854776A52E4}" sibTransId="{5FD18B41-5456-41D0-A7B7-00FB6B56F7F6}"/>
    <dgm:cxn modelId="{2E852360-D894-4EFF-9E04-3BC149B339A2}" type="presOf" srcId="{4BE1029D-E779-4BC2-9DBD-4B895CDC90DC}" destId="{5DE1434A-14DA-4435-A842-6FEFC2BF01B2}" srcOrd="0" destOrd="0" presId="urn:microsoft.com/office/officeart/2005/8/layout/chevron2"/>
    <dgm:cxn modelId="{C0CF4165-8A72-473C-85AC-D5205FE1AAE1}" type="presOf" srcId="{ADAA9B31-C2E2-47EC-9560-D584CF65BC66}" destId="{C3BADF36-07EC-4A8F-98AE-084A0EE47620}" srcOrd="0" destOrd="0" presId="urn:microsoft.com/office/officeart/2005/8/layout/chevron2"/>
    <dgm:cxn modelId="{8E424F65-DE88-44ED-8876-F2EF34A34C9C}" srcId="{BCFE9B13-FC77-4A1D-9AC0-3D9514F33A78}" destId="{98122C72-D2E6-42EE-B336-B7DB1652FFEB}" srcOrd="2" destOrd="0" parTransId="{04C61C5D-2576-44AA-82CB-15B88B6284F2}" sibTransId="{148A75F4-A489-4BAD-8822-7671A934CFEE}"/>
    <dgm:cxn modelId="{9CDB0B49-342C-484A-ADEC-3E87E8831077}" type="presOf" srcId="{F13F6E91-AB41-4EB6-B935-B7C0D6508A29}" destId="{3A7EC6D4-7289-471F-B4B9-9D9531E144D6}" srcOrd="0" destOrd="0" presId="urn:microsoft.com/office/officeart/2005/8/layout/chevron2"/>
    <dgm:cxn modelId="{FBD65451-58F4-4DAE-9E40-F343492CCE1D}" srcId="{ADAA9B31-C2E2-47EC-9560-D584CF65BC66}" destId="{CE7DBB72-5596-4DA7-9960-936BDAED7CD4}" srcOrd="0" destOrd="0" parTransId="{8630B25F-7D45-4AFE-BBCF-C7F64E78EC30}" sibTransId="{281403EB-E72D-4592-BC74-187A8F981995}"/>
    <dgm:cxn modelId="{B8990486-B2C9-4887-8B9E-72CD7D76BB47}" type="presOf" srcId="{98122C72-D2E6-42EE-B336-B7DB1652FFEB}" destId="{899E6A8C-A52E-4C54-9124-C0CCFB724F36}" srcOrd="0" destOrd="0" presId="urn:microsoft.com/office/officeart/2005/8/layout/chevron2"/>
    <dgm:cxn modelId="{7D4B8D8C-AB5E-47DC-903E-FAC7B093F146}" srcId="{98122C72-D2E6-42EE-B336-B7DB1652FFEB}" destId="{F13F6E91-AB41-4EB6-B935-B7C0D6508A29}" srcOrd="0" destOrd="0" parTransId="{A9BC216B-C63F-4F60-8958-CF415C0A3434}" sibTransId="{1F72380D-199D-4403-AEDB-659DD24ADFF3}"/>
    <dgm:cxn modelId="{E52FF393-B85B-483C-87F4-BE638116B519}" type="presOf" srcId="{CE7DBB72-5596-4DA7-9960-936BDAED7CD4}" destId="{EE86D1D2-0A09-4D86-B0B7-FB64C179D44F}" srcOrd="0" destOrd="0" presId="urn:microsoft.com/office/officeart/2005/8/layout/chevron2"/>
    <dgm:cxn modelId="{5B327499-BA97-4F30-B245-6509D4175259}" type="presOf" srcId="{BA2A715C-C0AD-483D-8C1C-CB9E7F5498F8}" destId="{18F47403-43DE-4353-8687-A4113B92C1FD}" srcOrd="0" destOrd="0" presId="urn:microsoft.com/office/officeart/2005/8/layout/chevron2"/>
    <dgm:cxn modelId="{2861E7B8-3FBD-4531-A4A0-F17B8B388DC6}" srcId="{196E2830-D436-4D64-921A-C10C02CCE75E}" destId="{4BE1029D-E779-4BC2-9DBD-4B895CDC90DC}" srcOrd="0" destOrd="0" parTransId="{E5795CC4-925F-4CA8-ABCE-0CA4F2296DF3}" sibTransId="{C79508C7-9DC9-4E44-A7E3-638E8FC2BBA5}"/>
    <dgm:cxn modelId="{178186F3-B236-437A-82B9-17D2D01BBF39}" srcId="{BCFE9B13-FC77-4A1D-9AC0-3D9514F33A78}" destId="{ADAA9B31-C2E2-47EC-9560-D584CF65BC66}" srcOrd="0" destOrd="0" parTransId="{C289E60A-1976-4026-B0E5-EFE30CA73645}" sibTransId="{62CBC216-BF0C-4412-8E7C-08F611E9325A}"/>
    <dgm:cxn modelId="{1634E3CB-B5A6-4767-B0BD-1A670A055D73}" type="presParOf" srcId="{101D5B05-2A88-46AD-A7B2-37A6D9EC8C4B}" destId="{F793CD5C-2D2E-4D08-BDED-F36D9469BBA9}" srcOrd="0" destOrd="0" presId="urn:microsoft.com/office/officeart/2005/8/layout/chevron2"/>
    <dgm:cxn modelId="{6DA9E9E4-D309-4A41-92A5-3D6A330911BA}" type="presParOf" srcId="{F793CD5C-2D2E-4D08-BDED-F36D9469BBA9}" destId="{C3BADF36-07EC-4A8F-98AE-084A0EE47620}" srcOrd="0" destOrd="0" presId="urn:microsoft.com/office/officeart/2005/8/layout/chevron2"/>
    <dgm:cxn modelId="{D39CA858-2769-4C51-A214-4C2D81C2D4EF}" type="presParOf" srcId="{F793CD5C-2D2E-4D08-BDED-F36D9469BBA9}" destId="{EE86D1D2-0A09-4D86-B0B7-FB64C179D44F}" srcOrd="1" destOrd="0" presId="urn:microsoft.com/office/officeart/2005/8/layout/chevron2"/>
    <dgm:cxn modelId="{6A4A5F7D-B67E-42BF-994F-F2F3FCA4430D}" type="presParOf" srcId="{101D5B05-2A88-46AD-A7B2-37A6D9EC8C4B}" destId="{B5DBBB68-907F-4C5A-BE99-A2289C29FA4F}" srcOrd="1" destOrd="0" presId="urn:microsoft.com/office/officeart/2005/8/layout/chevron2"/>
    <dgm:cxn modelId="{C883B7CD-A439-4535-A3D8-057CFB0FB05F}" type="presParOf" srcId="{101D5B05-2A88-46AD-A7B2-37A6D9EC8C4B}" destId="{00453A96-8C7B-481E-86CC-2B8C47879302}" srcOrd="2" destOrd="0" presId="urn:microsoft.com/office/officeart/2005/8/layout/chevron2"/>
    <dgm:cxn modelId="{F40E347F-60C3-48E7-8587-BBE821D6979F}" type="presParOf" srcId="{00453A96-8C7B-481E-86CC-2B8C47879302}" destId="{4EB2F37A-8BF5-4641-A511-1190D241F457}" srcOrd="0" destOrd="0" presId="urn:microsoft.com/office/officeart/2005/8/layout/chevron2"/>
    <dgm:cxn modelId="{11A8F9A3-B5CB-4D15-803E-D47C4D2871C1}" type="presParOf" srcId="{00453A96-8C7B-481E-86CC-2B8C47879302}" destId="{18F47403-43DE-4353-8687-A4113B92C1FD}" srcOrd="1" destOrd="0" presId="urn:microsoft.com/office/officeart/2005/8/layout/chevron2"/>
    <dgm:cxn modelId="{FAE66C30-F27D-4045-BCEF-EAA3845AE86A}" type="presParOf" srcId="{101D5B05-2A88-46AD-A7B2-37A6D9EC8C4B}" destId="{0510ABDB-38AA-4D6A-A8D5-86FB6D77C24F}" srcOrd="3" destOrd="0" presId="urn:microsoft.com/office/officeart/2005/8/layout/chevron2"/>
    <dgm:cxn modelId="{D69933B3-AF91-4DCD-B70A-27FC8D0563F6}" type="presParOf" srcId="{101D5B05-2A88-46AD-A7B2-37A6D9EC8C4B}" destId="{C19A6645-7738-4847-9849-D56E2CE01537}" srcOrd="4" destOrd="0" presId="urn:microsoft.com/office/officeart/2005/8/layout/chevron2"/>
    <dgm:cxn modelId="{CAE5660D-1928-49E6-90AE-E1B32CCCAA06}" type="presParOf" srcId="{C19A6645-7738-4847-9849-D56E2CE01537}" destId="{899E6A8C-A52E-4C54-9124-C0CCFB724F36}" srcOrd="0" destOrd="0" presId="urn:microsoft.com/office/officeart/2005/8/layout/chevron2"/>
    <dgm:cxn modelId="{51FC4616-D99A-4711-98C0-4F179656FCBC}" type="presParOf" srcId="{C19A6645-7738-4847-9849-D56E2CE01537}" destId="{3A7EC6D4-7289-471F-B4B9-9D9531E144D6}" srcOrd="1" destOrd="0" presId="urn:microsoft.com/office/officeart/2005/8/layout/chevron2"/>
    <dgm:cxn modelId="{6F337F71-C7AE-4A0F-B696-170029C4322F}" type="presParOf" srcId="{101D5B05-2A88-46AD-A7B2-37A6D9EC8C4B}" destId="{EC595DD2-6CC9-4F33-BFCF-A13682979D63}" srcOrd="5" destOrd="0" presId="urn:microsoft.com/office/officeart/2005/8/layout/chevron2"/>
    <dgm:cxn modelId="{DDA53C3F-DE5E-4394-91E4-7698F351FCB4}" type="presParOf" srcId="{101D5B05-2A88-46AD-A7B2-37A6D9EC8C4B}" destId="{FF26DC06-F982-4E4F-8866-49E1324D650F}" srcOrd="6" destOrd="0" presId="urn:microsoft.com/office/officeart/2005/8/layout/chevron2"/>
    <dgm:cxn modelId="{2E0584DC-99DB-4E13-A9B4-BE7B997B9E3A}" type="presParOf" srcId="{FF26DC06-F982-4E4F-8866-49E1324D650F}" destId="{C076860B-EDF5-4820-9FE1-916AD7AFAEE9}" srcOrd="0" destOrd="0" presId="urn:microsoft.com/office/officeart/2005/8/layout/chevron2"/>
    <dgm:cxn modelId="{153C3B34-5A4D-4626-B1D0-D6C340DBEE24}" type="presParOf" srcId="{FF26DC06-F982-4E4F-8866-49E1324D650F}" destId="{5DE1434A-14DA-4435-A842-6FEFC2BF01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6ABDC-36EA-4B24-9CDD-BFB9D7F5382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164EB44-6243-44B1-A1F6-F800ED9451DE}">
      <dgm:prSet phldrT="[Text]"/>
      <dgm:spPr/>
      <dgm:t>
        <a:bodyPr/>
        <a:lstStyle/>
        <a:p>
          <a:r>
            <a:rPr lang="en-GB"/>
            <a:t>Speak Up</a:t>
          </a:r>
        </a:p>
      </dgm:t>
    </dgm:pt>
    <dgm:pt modelId="{08540DA2-4473-4E28-BFCA-7D32CE335C7B}" type="parTrans" cxnId="{4FD2B334-CB26-4A36-876E-85984F9D6116}">
      <dgm:prSet/>
      <dgm:spPr/>
      <dgm:t>
        <a:bodyPr/>
        <a:lstStyle/>
        <a:p>
          <a:endParaRPr lang="en-GB"/>
        </a:p>
      </dgm:t>
    </dgm:pt>
    <dgm:pt modelId="{6A0FCABB-24C2-404F-AD6F-2D4E367BBCD8}" type="sibTrans" cxnId="{4FD2B334-CB26-4A36-876E-85984F9D6116}">
      <dgm:prSet/>
      <dgm:spPr/>
      <dgm:t>
        <a:bodyPr/>
        <a:lstStyle/>
        <a:p>
          <a:endParaRPr lang="en-GB"/>
        </a:p>
      </dgm:t>
    </dgm:pt>
    <dgm:pt modelId="{3B3F5BE1-FBA3-4253-A135-C90CDE24CAEE}">
      <dgm:prSet phldrT="[Text]"/>
      <dgm:spPr/>
      <dgm:t>
        <a:bodyPr/>
        <a:lstStyle/>
        <a:p>
          <a:r>
            <a:rPr lang="en-GB"/>
            <a:t>Listen Up</a:t>
          </a:r>
        </a:p>
      </dgm:t>
    </dgm:pt>
    <dgm:pt modelId="{131E60D0-427C-401D-868E-112545852821}" type="parTrans" cxnId="{2093B750-53D5-482F-AB04-ED622D350466}">
      <dgm:prSet/>
      <dgm:spPr/>
      <dgm:t>
        <a:bodyPr/>
        <a:lstStyle/>
        <a:p>
          <a:endParaRPr lang="en-GB"/>
        </a:p>
      </dgm:t>
    </dgm:pt>
    <dgm:pt modelId="{19E4640E-74C1-4106-BA42-A94643957C5D}" type="sibTrans" cxnId="{2093B750-53D5-482F-AB04-ED622D350466}">
      <dgm:prSet/>
      <dgm:spPr/>
      <dgm:t>
        <a:bodyPr/>
        <a:lstStyle/>
        <a:p>
          <a:endParaRPr lang="en-GB"/>
        </a:p>
      </dgm:t>
    </dgm:pt>
    <dgm:pt modelId="{F2D0472C-1845-41AF-A39D-3640044C18B0}">
      <dgm:prSet phldrT="[Text]"/>
      <dgm:spPr/>
      <dgm:t>
        <a:bodyPr/>
        <a:lstStyle/>
        <a:p>
          <a:r>
            <a:rPr lang="en-GB"/>
            <a:t>Follow Up</a:t>
          </a:r>
        </a:p>
      </dgm:t>
    </dgm:pt>
    <dgm:pt modelId="{F88D92F2-4C36-4CF7-B0D9-EA0F95277BA2}" type="parTrans" cxnId="{7F334257-A901-4D0B-8E44-34A44E96EDFC}">
      <dgm:prSet/>
      <dgm:spPr/>
      <dgm:t>
        <a:bodyPr/>
        <a:lstStyle/>
        <a:p>
          <a:endParaRPr lang="en-GB"/>
        </a:p>
      </dgm:t>
    </dgm:pt>
    <dgm:pt modelId="{BE761301-BBB1-42BD-B045-2A71DE76E9BF}" type="sibTrans" cxnId="{7F334257-A901-4D0B-8E44-34A44E96EDFC}">
      <dgm:prSet/>
      <dgm:spPr/>
      <dgm:t>
        <a:bodyPr/>
        <a:lstStyle/>
        <a:p>
          <a:endParaRPr lang="en-GB"/>
        </a:p>
      </dgm:t>
    </dgm:pt>
    <dgm:pt modelId="{AB168CF4-89FC-4513-B67E-47EA2DB67C0E}" type="pres">
      <dgm:prSet presAssocID="{2CC6ABDC-36EA-4B24-9CDD-BFB9D7F53820}" presName="cycle" presStyleCnt="0">
        <dgm:presLayoutVars>
          <dgm:dir/>
          <dgm:resizeHandles val="exact"/>
        </dgm:presLayoutVars>
      </dgm:prSet>
      <dgm:spPr/>
    </dgm:pt>
    <dgm:pt modelId="{06C1A4E4-EEEF-47EA-87D8-AE03D94905D1}" type="pres">
      <dgm:prSet presAssocID="{2164EB44-6243-44B1-A1F6-F800ED9451DE}" presName="node" presStyleLbl="node1" presStyleIdx="0" presStyleCnt="3">
        <dgm:presLayoutVars>
          <dgm:bulletEnabled val="1"/>
        </dgm:presLayoutVars>
      </dgm:prSet>
      <dgm:spPr/>
    </dgm:pt>
    <dgm:pt modelId="{F382AA7A-4DA9-48E4-AFD3-82D15B603F99}" type="pres">
      <dgm:prSet presAssocID="{6A0FCABB-24C2-404F-AD6F-2D4E367BBCD8}" presName="sibTrans" presStyleLbl="sibTrans2D1" presStyleIdx="0" presStyleCnt="3"/>
      <dgm:spPr/>
    </dgm:pt>
    <dgm:pt modelId="{DB9DCFA1-DF97-47D5-B865-6DD2C108FD7F}" type="pres">
      <dgm:prSet presAssocID="{6A0FCABB-24C2-404F-AD6F-2D4E367BBCD8}" presName="connectorText" presStyleLbl="sibTrans2D1" presStyleIdx="0" presStyleCnt="3"/>
      <dgm:spPr/>
    </dgm:pt>
    <dgm:pt modelId="{05C7CE59-D8E5-4478-A00E-6B632A33A8C0}" type="pres">
      <dgm:prSet presAssocID="{3B3F5BE1-FBA3-4253-A135-C90CDE24CAEE}" presName="node" presStyleLbl="node1" presStyleIdx="1" presStyleCnt="3">
        <dgm:presLayoutVars>
          <dgm:bulletEnabled val="1"/>
        </dgm:presLayoutVars>
      </dgm:prSet>
      <dgm:spPr/>
    </dgm:pt>
    <dgm:pt modelId="{F59145AE-C958-4FDE-B66E-62FC7D9B1102}" type="pres">
      <dgm:prSet presAssocID="{19E4640E-74C1-4106-BA42-A94643957C5D}" presName="sibTrans" presStyleLbl="sibTrans2D1" presStyleIdx="1" presStyleCnt="3"/>
      <dgm:spPr/>
    </dgm:pt>
    <dgm:pt modelId="{B9206B28-A9E5-473D-8052-EB95E6305F4D}" type="pres">
      <dgm:prSet presAssocID="{19E4640E-74C1-4106-BA42-A94643957C5D}" presName="connectorText" presStyleLbl="sibTrans2D1" presStyleIdx="1" presStyleCnt="3"/>
      <dgm:spPr/>
    </dgm:pt>
    <dgm:pt modelId="{D541F04F-66FE-4659-A38A-F30E372D30D7}" type="pres">
      <dgm:prSet presAssocID="{F2D0472C-1845-41AF-A39D-3640044C18B0}" presName="node" presStyleLbl="node1" presStyleIdx="2" presStyleCnt="3">
        <dgm:presLayoutVars>
          <dgm:bulletEnabled val="1"/>
        </dgm:presLayoutVars>
      </dgm:prSet>
      <dgm:spPr/>
    </dgm:pt>
    <dgm:pt modelId="{DD5C566D-A99B-4AAA-8B2D-B73F39F7E948}" type="pres">
      <dgm:prSet presAssocID="{BE761301-BBB1-42BD-B045-2A71DE76E9BF}" presName="sibTrans" presStyleLbl="sibTrans2D1" presStyleIdx="2" presStyleCnt="3"/>
      <dgm:spPr/>
    </dgm:pt>
    <dgm:pt modelId="{67E6D9BA-6E1E-4CBF-904B-92CA9C6BCEC5}" type="pres">
      <dgm:prSet presAssocID="{BE761301-BBB1-42BD-B045-2A71DE76E9BF}" presName="connectorText" presStyleLbl="sibTrans2D1" presStyleIdx="2" presStyleCnt="3"/>
      <dgm:spPr/>
    </dgm:pt>
  </dgm:ptLst>
  <dgm:cxnLst>
    <dgm:cxn modelId="{F5CD6815-7A85-45B2-A785-A7AA7BBE9F2D}" type="presOf" srcId="{BE761301-BBB1-42BD-B045-2A71DE76E9BF}" destId="{DD5C566D-A99B-4AAA-8B2D-B73F39F7E948}" srcOrd="0" destOrd="0" presId="urn:microsoft.com/office/officeart/2005/8/layout/cycle2"/>
    <dgm:cxn modelId="{4FD2B334-CB26-4A36-876E-85984F9D6116}" srcId="{2CC6ABDC-36EA-4B24-9CDD-BFB9D7F53820}" destId="{2164EB44-6243-44B1-A1F6-F800ED9451DE}" srcOrd="0" destOrd="0" parTransId="{08540DA2-4473-4E28-BFCA-7D32CE335C7B}" sibTransId="{6A0FCABB-24C2-404F-AD6F-2D4E367BBCD8}"/>
    <dgm:cxn modelId="{F1193A60-D2DF-4E56-BB83-66806E067BD7}" type="presOf" srcId="{19E4640E-74C1-4106-BA42-A94643957C5D}" destId="{F59145AE-C958-4FDE-B66E-62FC7D9B1102}" srcOrd="0" destOrd="0" presId="urn:microsoft.com/office/officeart/2005/8/layout/cycle2"/>
    <dgm:cxn modelId="{2093B750-53D5-482F-AB04-ED622D350466}" srcId="{2CC6ABDC-36EA-4B24-9CDD-BFB9D7F53820}" destId="{3B3F5BE1-FBA3-4253-A135-C90CDE24CAEE}" srcOrd="1" destOrd="0" parTransId="{131E60D0-427C-401D-868E-112545852821}" sibTransId="{19E4640E-74C1-4106-BA42-A94643957C5D}"/>
    <dgm:cxn modelId="{7F334257-A901-4D0B-8E44-34A44E96EDFC}" srcId="{2CC6ABDC-36EA-4B24-9CDD-BFB9D7F53820}" destId="{F2D0472C-1845-41AF-A39D-3640044C18B0}" srcOrd="2" destOrd="0" parTransId="{F88D92F2-4C36-4CF7-B0D9-EA0F95277BA2}" sibTransId="{BE761301-BBB1-42BD-B045-2A71DE76E9BF}"/>
    <dgm:cxn modelId="{22B49E57-A6A6-401D-ABBC-398DE9618E5C}" type="presOf" srcId="{BE761301-BBB1-42BD-B045-2A71DE76E9BF}" destId="{67E6D9BA-6E1E-4CBF-904B-92CA9C6BCEC5}" srcOrd="1" destOrd="0" presId="urn:microsoft.com/office/officeart/2005/8/layout/cycle2"/>
    <dgm:cxn modelId="{DB6D8E7A-5F10-4A2D-A280-9574A96B230F}" type="presOf" srcId="{6A0FCABB-24C2-404F-AD6F-2D4E367BBCD8}" destId="{F382AA7A-4DA9-48E4-AFD3-82D15B603F99}" srcOrd="0" destOrd="0" presId="urn:microsoft.com/office/officeart/2005/8/layout/cycle2"/>
    <dgm:cxn modelId="{53B59581-3172-40F7-B23D-9ABFDB33FF2F}" type="presOf" srcId="{6A0FCABB-24C2-404F-AD6F-2D4E367BBCD8}" destId="{DB9DCFA1-DF97-47D5-B865-6DD2C108FD7F}" srcOrd="1" destOrd="0" presId="urn:microsoft.com/office/officeart/2005/8/layout/cycle2"/>
    <dgm:cxn modelId="{6F5A3393-277B-46DC-846B-8D5977F07830}" type="presOf" srcId="{2164EB44-6243-44B1-A1F6-F800ED9451DE}" destId="{06C1A4E4-EEEF-47EA-87D8-AE03D94905D1}" srcOrd="0" destOrd="0" presId="urn:microsoft.com/office/officeart/2005/8/layout/cycle2"/>
    <dgm:cxn modelId="{714C94A6-69E0-4F23-AC7A-7B2B607AA46B}" type="presOf" srcId="{F2D0472C-1845-41AF-A39D-3640044C18B0}" destId="{D541F04F-66FE-4659-A38A-F30E372D30D7}" srcOrd="0" destOrd="0" presId="urn:microsoft.com/office/officeart/2005/8/layout/cycle2"/>
    <dgm:cxn modelId="{16E29DAD-C397-4260-A523-43035B276193}" type="presOf" srcId="{19E4640E-74C1-4106-BA42-A94643957C5D}" destId="{B9206B28-A9E5-473D-8052-EB95E6305F4D}" srcOrd="1" destOrd="0" presId="urn:microsoft.com/office/officeart/2005/8/layout/cycle2"/>
    <dgm:cxn modelId="{5EB670B4-6ED4-4153-BA35-6102D0093554}" type="presOf" srcId="{3B3F5BE1-FBA3-4253-A135-C90CDE24CAEE}" destId="{05C7CE59-D8E5-4478-A00E-6B632A33A8C0}" srcOrd="0" destOrd="0" presId="urn:microsoft.com/office/officeart/2005/8/layout/cycle2"/>
    <dgm:cxn modelId="{F2C688E0-1908-4945-9FC6-18116C5A9214}" type="presOf" srcId="{2CC6ABDC-36EA-4B24-9CDD-BFB9D7F53820}" destId="{AB168CF4-89FC-4513-B67E-47EA2DB67C0E}" srcOrd="0" destOrd="0" presId="urn:microsoft.com/office/officeart/2005/8/layout/cycle2"/>
    <dgm:cxn modelId="{7B35141C-1355-4CCA-8674-D8CD9C402938}" type="presParOf" srcId="{AB168CF4-89FC-4513-B67E-47EA2DB67C0E}" destId="{06C1A4E4-EEEF-47EA-87D8-AE03D94905D1}" srcOrd="0" destOrd="0" presId="urn:microsoft.com/office/officeart/2005/8/layout/cycle2"/>
    <dgm:cxn modelId="{D1C61F79-C871-4A49-99A2-95F3BC403157}" type="presParOf" srcId="{AB168CF4-89FC-4513-B67E-47EA2DB67C0E}" destId="{F382AA7A-4DA9-48E4-AFD3-82D15B603F99}" srcOrd="1" destOrd="0" presId="urn:microsoft.com/office/officeart/2005/8/layout/cycle2"/>
    <dgm:cxn modelId="{5627A170-7961-4AA3-941B-BF29325637B1}" type="presParOf" srcId="{F382AA7A-4DA9-48E4-AFD3-82D15B603F99}" destId="{DB9DCFA1-DF97-47D5-B865-6DD2C108FD7F}" srcOrd="0" destOrd="0" presId="urn:microsoft.com/office/officeart/2005/8/layout/cycle2"/>
    <dgm:cxn modelId="{FB621F53-AD37-4295-93F8-5E8E6D9AE964}" type="presParOf" srcId="{AB168CF4-89FC-4513-B67E-47EA2DB67C0E}" destId="{05C7CE59-D8E5-4478-A00E-6B632A33A8C0}" srcOrd="2" destOrd="0" presId="urn:microsoft.com/office/officeart/2005/8/layout/cycle2"/>
    <dgm:cxn modelId="{B4FECC23-31A3-4863-9C0F-C569147C2E1A}" type="presParOf" srcId="{AB168CF4-89FC-4513-B67E-47EA2DB67C0E}" destId="{F59145AE-C958-4FDE-B66E-62FC7D9B1102}" srcOrd="3" destOrd="0" presId="urn:microsoft.com/office/officeart/2005/8/layout/cycle2"/>
    <dgm:cxn modelId="{11F2F33E-1F52-4038-BCCC-9E6F99C2927A}" type="presParOf" srcId="{F59145AE-C958-4FDE-B66E-62FC7D9B1102}" destId="{B9206B28-A9E5-473D-8052-EB95E6305F4D}" srcOrd="0" destOrd="0" presId="urn:microsoft.com/office/officeart/2005/8/layout/cycle2"/>
    <dgm:cxn modelId="{74E9EBB9-A2EF-4F04-A3A0-3CF26E479AC5}" type="presParOf" srcId="{AB168CF4-89FC-4513-B67E-47EA2DB67C0E}" destId="{D541F04F-66FE-4659-A38A-F30E372D30D7}" srcOrd="4" destOrd="0" presId="urn:microsoft.com/office/officeart/2005/8/layout/cycle2"/>
    <dgm:cxn modelId="{BC255633-4E07-4690-BB90-C5C9DCE7B5EC}" type="presParOf" srcId="{AB168CF4-89FC-4513-B67E-47EA2DB67C0E}" destId="{DD5C566D-A99B-4AAA-8B2D-B73F39F7E948}" srcOrd="5" destOrd="0" presId="urn:microsoft.com/office/officeart/2005/8/layout/cycle2"/>
    <dgm:cxn modelId="{5E1455B9-644E-49E0-BA45-12BEA4B1FB88}" type="presParOf" srcId="{DD5C566D-A99B-4AAA-8B2D-B73F39F7E948}" destId="{67E6D9BA-6E1E-4CBF-904B-92CA9C6BCEC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4CB6D-D062-4414-B306-BB6E9A91A8E2}">
      <dsp:nvSpPr>
        <dsp:cNvPr id="0" name=""/>
        <dsp:cNvSpPr/>
      </dsp:nvSpPr>
      <dsp:spPr>
        <a:xfrm>
          <a:off x="0" y="0"/>
          <a:ext cx="11866874" cy="5212715"/>
        </a:xfrm>
        <a:prstGeom prst="rightArrow">
          <a:avLst/>
        </a:prstGeom>
        <a:solidFill>
          <a:srgbClr val="D6E4E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5D9C1-7403-449D-8A07-A9CD1D326761}">
      <dsp:nvSpPr>
        <dsp:cNvPr id="0" name=""/>
        <dsp:cNvSpPr/>
      </dsp:nvSpPr>
      <dsp:spPr>
        <a:xfrm>
          <a:off x="4341" y="1445079"/>
          <a:ext cx="2303999" cy="2322556"/>
        </a:xfrm>
        <a:prstGeom prst="roundRect">
          <a:avLst/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Communicate your policies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processes</a:t>
          </a:r>
          <a:endParaRPr lang="en-GB" sz="2400" kern="1200" dirty="0"/>
        </a:p>
      </dsp:txBody>
      <dsp:txXfrm>
        <a:off x="116813" y="1557551"/>
        <a:ext cx="2079055" cy="2097612"/>
      </dsp:txXfrm>
    </dsp:sp>
    <dsp:sp modelId="{D41BC494-85F1-4074-BE23-ADB01B4074F6}">
      <dsp:nvSpPr>
        <dsp:cNvPr id="0" name=""/>
        <dsp:cNvSpPr/>
      </dsp:nvSpPr>
      <dsp:spPr>
        <a:xfrm>
          <a:off x="2500425" y="1445360"/>
          <a:ext cx="2200516" cy="2321993"/>
        </a:xfrm>
        <a:prstGeom prst="roundRect">
          <a:avLst/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Tone from the top</a:t>
          </a:r>
          <a:endParaRPr lang="en-GB" sz="2400" kern="1200" dirty="0"/>
        </a:p>
      </dsp:txBody>
      <dsp:txXfrm>
        <a:off x="2607845" y="1552780"/>
        <a:ext cx="1985676" cy="2107153"/>
      </dsp:txXfrm>
    </dsp:sp>
    <dsp:sp modelId="{E8D26D6E-9017-4430-BE33-00AB399232D9}">
      <dsp:nvSpPr>
        <dsp:cNvPr id="0" name=""/>
        <dsp:cNvSpPr/>
      </dsp:nvSpPr>
      <dsp:spPr>
        <a:xfrm>
          <a:off x="4893025" y="1445360"/>
          <a:ext cx="2217965" cy="2321993"/>
        </a:xfrm>
        <a:prstGeom prst="roundRect">
          <a:avLst/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Training – all, line managers, investigators</a:t>
          </a:r>
          <a:endParaRPr lang="en-GB" sz="2400" kern="1200" dirty="0"/>
        </a:p>
      </dsp:txBody>
      <dsp:txXfrm>
        <a:off x="5001297" y="1553632"/>
        <a:ext cx="2001421" cy="2105449"/>
      </dsp:txXfrm>
    </dsp:sp>
    <dsp:sp modelId="{2D289C8C-988A-46D8-88E8-16602A278E38}">
      <dsp:nvSpPr>
        <dsp:cNvPr id="0" name=""/>
        <dsp:cNvSpPr/>
      </dsp:nvSpPr>
      <dsp:spPr>
        <a:xfrm>
          <a:off x="7303074" y="1445360"/>
          <a:ext cx="2238583" cy="2321993"/>
        </a:xfrm>
        <a:prstGeom prst="roundRect">
          <a:avLst/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Assess staff engagement and confidence</a:t>
          </a:r>
          <a:endParaRPr lang="en-GB" sz="2400" kern="1200" dirty="0"/>
        </a:p>
      </dsp:txBody>
      <dsp:txXfrm>
        <a:off x="7412353" y="1554639"/>
        <a:ext cx="2020025" cy="2103435"/>
      </dsp:txXfrm>
    </dsp:sp>
    <dsp:sp modelId="{5E3BE937-16E3-4EAB-AAFF-CD3E0A3D02E0}">
      <dsp:nvSpPr>
        <dsp:cNvPr id="0" name=""/>
        <dsp:cNvSpPr/>
      </dsp:nvSpPr>
      <dsp:spPr>
        <a:xfrm>
          <a:off x="9733741" y="1445360"/>
          <a:ext cx="2128796" cy="2321993"/>
        </a:xfrm>
        <a:prstGeom prst="roundRect">
          <a:avLst/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Share good practice</a:t>
          </a:r>
          <a:endParaRPr lang="en-GB" sz="2400" kern="1200" dirty="0"/>
        </a:p>
      </dsp:txBody>
      <dsp:txXfrm>
        <a:off x="9837660" y="1549279"/>
        <a:ext cx="1920958" cy="2114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ADF36-07EC-4A8F-98AE-084A0EE47620}">
      <dsp:nvSpPr>
        <dsp:cNvPr id="0" name=""/>
        <dsp:cNvSpPr/>
      </dsp:nvSpPr>
      <dsp:spPr>
        <a:xfrm rot="5400000">
          <a:off x="-211823" y="215064"/>
          <a:ext cx="1412156" cy="9885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 </a:t>
          </a:r>
        </a:p>
      </dsp:txBody>
      <dsp:txXfrm rot="-5400000">
        <a:off x="1" y="497496"/>
        <a:ext cx="988509" cy="423647"/>
      </dsp:txXfrm>
    </dsp:sp>
    <dsp:sp modelId="{EE86D1D2-0A09-4D86-B0B7-FB64C179D44F}">
      <dsp:nvSpPr>
        <dsp:cNvPr id="0" name=""/>
        <dsp:cNvSpPr/>
      </dsp:nvSpPr>
      <dsp:spPr>
        <a:xfrm rot="5400000">
          <a:off x="5923023" y="-4931273"/>
          <a:ext cx="917901" cy="10786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Provide an additional channel for speaking up </a:t>
          </a:r>
          <a:endParaRPr lang="en-GB" sz="2000" kern="1200" dirty="0"/>
        </a:p>
      </dsp:txBody>
      <dsp:txXfrm rot="-5400000">
        <a:off x="988509" y="48049"/>
        <a:ext cx="10742122" cy="828285"/>
      </dsp:txXfrm>
    </dsp:sp>
    <dsp:sp modelId="{4EB2F37A-8BF5-4641-A511-1190D241F457}">
      <dsp:nvSpPr>
        <dsp:cNvPr id="0" name=""/>
        <dsp:cNvSpPr/>
      </dsp:nvSpPr>
      <dsp:spPr>
        <a:xfrm rot="5400000">
          <a:off x="-211823" y="1482314"/>
          <a:ext cx="1412156" cy="9885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 </a:t>
          </a:r>
        </a:p>
      </dsp:txBody>
      <dsp:txXfrm rot="-5400000">
        <a:off x="1" y="1764746"/>
        <a:ext cx="988509" cy="423647"/>
      </dsp:txXfrm>
    </dsp:sp>
    <dsp:sp modelId="{18F47403-43DE-4353-8687-A4113B92C1FD}">
      <dsp:nvSpPr>
        <dsp:cNvPr id="0" name=""/>
        <dsp:cNvSpPr/>
      </dsp:nvSpPr>
      <dsp:spPr>
        <a:xfrm rot="5400000">
          <a:off x="5923023" y="-3697407"/>
          <a:ext cx="917901" cy="10786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Thank people who speak up, help them decide on next steps and may escalate a matter on their behalf</a:t>
          </a:r>
          <a:endParaRPr lang="en-GB" sz="2000" kern="1200" dirty="0"/>
        </a:p>
      </dsp:txBody>
      <dsp:txXfrm rot="-5400000">
        <a:off x="988509" y="1281915"/>
        <a:ext cx="10742122" cy="828285"/>
      </dsp:txXfrm>
    </dsp:sp>
    <dsp:sp modelId="{899E6A8C-A52E-4C54-9124-C0CCFB724F36}">
      <dsp:nvSpPr>
        <dsp:cNvPr id="0" name=""/>
        <dsp:cNvSpPr/>
      </dsp:nvSpPr>
      <dsp:spPr>
        <a:xfrm rot="5400000">
          <a:off x="-211823" y="2749565"/>
          <a:ext cx="1412156" cy="9885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 </a:t>
          </a:r>
        </a:p>
      </dsp:txBody>
      <dsp:txXfrm rot="-5400000">
        <a:off x="1" y="3031997"/>
        <a:ext cx="988509" cy="423647"/>
      </dsp:txXfrm>
    </dsp:sp>
    <dsp:sp modelId="{3A7EC6D4-7289-471F-B4B9-9D9531E144D6}">
      <dsp:nvSpPr>
        <dsp:cNvPr id="0" name=""/>
        <dsp:cNvSpPr/>
      </dsp:nvSpPr>
      <dsp:spPr>
        <a:xfrm rot="5400000">
          <a:off x="5923023" y="-2396773"/>
          <a:ext cx="917901" cy="10786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Ensure that action is taken and that feedback is given throughout and at the end of a process.  Asks for feedback from those they support.</a:t>
          </a:r>
          <a:endParaRPr lang="en-GB" sz="2000" kern="1200" dirty="0"/>
        </a:p>
      </dsp:txBody>
      <dsp:txXfrm rot="-5400000">
        <a:off x="988509" y="2582549"/>
        <a:ext cx="10742122" cy="828285"/>
      </dsp:txXfrm>
    </dsp:sp>
    <dsp:sp modelId="{C076860B-EDF5-4820-9FE1-916AD7AFAEE9}">
      <dsp:nvSpPr>
        <dsp:cNvPr id="0" name=""/>
        <dsp:cNvSpPr/>
      </dsp:nvSpPr>
      <dsp:spPr>
        <a:xfrm rot="5400000">
          <a:off x="-211823" y="4016815"/>
          <a:ext cx="1412156" cy="9885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 rot="-5400000">
        <a:off x="1" y="4299247"/>
        <a:ext cx="988509" cy="423647"/>
      </dsp:txXfrm>
    </dsp:sp>
    <dsp:sp modelId="{5DE1434A-14DA-4435-A842-6FEFC2BF01B2}">
      <dsp:nvSpPr>
        <dsp:cNvPr id="0" name=""/>
        <dsp:cNvSpPr/>
      </dsp:nvSpPr>
      <dsp:spPr>
        <a:xfrm rot="5400000">
          <a:off x="5923023" y="-1129522"/>
          <a:ext cx="917901" cy="10786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Raise awareness of speaking up and help identify and address any barriers, by sharing themes to senior leaders so that the information can be used for learning and improvement</a:t>
          </a:r>
          <a:endParaRPr lang="en-GB" sz="2000" kern="1200" dirty="0"/>
        </a:p>
      </dsp:txBody>
      <dsp:txXfrm rot="-5400000">
        <a:off x="988509" y="3849800"/>
        <a:ext cx="10742122" cy="828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1A4E4-EEEF-47EA-87D8-AE03D94905D1}">
      <dsp:nvSpPr>
        <dsp:cNvPr id="0" name=""/>
        <dsp:cNvSpPr/>
      </dsp:nvSpPr>
      <dsp:spPr>
        <a:xfrm>
          <a:off x="4242617" y="457"/>
          <a:ext cx="2027627" cy="20276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Speak Up</a:t>
          </a:r>
        </a:p>
      </dsp:txBody>
      <dsp:txXfrm>
        <a:off x="4539556" y="297396"/>
        <a:ext cx="1433749" cy="1433749"/>
      </dsp:txXfrm>
    </dsp:sp>
    <dsp:sp modelId="{F382AA7A-4DA9-48E4-AFD3-82D15B603F99}">
      <dsp:nvSpPr>
        <dsp:cNvPr id="0" name=""/>
        <dsp:cNvSpPr/>
      </dsp:nvSpPr>
      <dsp:spPr>
        <a:xfrm rot="3600000">
          <a:off x="5740477" y="1976862"/>
          <a:ext cx="538508" cy="684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5780865" y="2043773"/>
        <a:ext cx="376956" cy="410594"/>
      </dsp:txXfrm>
    </dsp:sp>
    <dsp:sp modelId="{05C7CE59-D8E5-4478-A00E-6B632A33A8C0}">
      <dsp:nvSpPr>
        <dsp:cNvPr id="0" name=""/>
        <dsp:cNvSpPr/>
      </dsp:nvSpPr>
      <dsp:spPr>
        <a:xfrm>
          <a:off x="5764458" y="2636362"/>
          <a:ext cx="2027627" cy="20276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Listen Up</a:t>
          </a:r>
        </a:p>
      </dsp:txBody>
      <dsp:txXfrm>
        <a:off x="6061397" y="2933301"/>
        <a:ext cx="1433749" cy="1433749"/>
      </dsp:txXfrm>
    </dsp:sp>
    <dsp:sp modelId="{F59145AE-C958-4FDE-B66E-62FC7D9B1102}">
      <dsp:nvSpPr>
        <dsp:cNvPr id="0" name=""/>
        <dsp:cNvSpPr/>
      </dsp:nvSpPr>
      <dsp:spPr>
        <a:xfrm rot="10800000">
          <a:off x="5002418" y="3308013"/>
          <a:ext cx="538508" cy="684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 rot="10800000">
        <a:off x="5163970" y="3444878"/>
        <a:ext cx="376956" cy="410594"/>
      </dsp:txXfrm>
    </dsp:sp>
    <dsp:sp modelId="{D541F04F-66FE-4659-A38A-F30E372D30D7}">
      <dsp:nvSpPr>
        <dsp:cNvPr id="0" name=""/>
        <dsp:cNvSpPr/>
      </dsp:nvSpPr>
      <dsp:spPr>
        <a:xfrm>
          <a:off x="2720777" y="2636362"/>
          <a:ext cx="2027627" cy="20276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Follow Up</a:t>
          </a:r>
        </a:p>
      </dsp:txBody>
      <dsp:txXfrm>
        <a:off x="3017716" y="2933301"/>
        <a:ext cx="1433749" cy="1433749"/>
      </dsp:txXfrm>
    </dsp:sp>
    <dsp:sp modelId="{DD5C566D-A99B-4AAA-8B2D-B73F39F7E948}">
      <dsp:nvSpPr>
        <dsp:cNvPr id="0" name=""/>
        <dsp:cNvSpPr/>
      </dsp:nvSpPr>
      <dsp:spPr>
        <a:xfrm rot="18000000">
          <a:off x="4218636" y="2003260"/>
          <a:ext cx="538508" cy="684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4259024" y="2210079"/>
        <a:ext cx="376956" cy="410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30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018" y="0"/>
            <a:ext cx="288030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33294-D1DD-7B43-A0F8-E7A921338FEC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687" y="4716661"/>
            <a:ext cx="53174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88030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018" y="9431599"/>
            <a:ext cx="288030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8865E-F5DF-C94D-90F3-6FA77AC9E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D0441-138C-473D-A174-16C5E0FF70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9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010CD-C681-4A3B-AA16-BD29F74C69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652840" y="5089245"/>
            <a:ext cx="5222711" cy="50873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27/09/2018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IEMA webinar notes - Ethics at Work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97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3725" y="798513"/>
            <a:ext cx="7594600" cy="4273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619" y="5567632"/>
            <a:ext cx="6132123" cy="3878426"/>
          </a:xfrm>
        </p:spPr>
        <p:txBody>
          <a:bodyPr/>
          <a:lstStyle/>
          <a:p>
            <a:pPr marL="174812" indent="-174812">
              <a:buFont typeface="Arial" panose="020B0604020202020204" pitchFamily="34" charset="0"/>
              <a:buChar char="•"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1761" y="9784733"/>
            <a:ext cx="2782933" cy="58046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E75EF-A549-4270-AB4E-C8DE809465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35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B0AA8-3F58-4165-B2A8-01B32B205D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16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010CD-C681-4A3B-AA16-BD29F74C69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49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913" y="1349375"/>
            <a:ext cx="6477000" cy="364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B1F78-C374-4071-8C46-5818C6DD9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2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913" y="1349375"/>
            <a:ext cx="6477000" cy="364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B1F78-C374-4071-8C46-5818C6DD9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6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C44E1-6A7E-4A24-BC51-9E4F9D698C1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07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z="1200" b="0" i="0" u="none" strike="noStrike" kern="1200" cap="none" dirty="0">
              <a:solidFill>
                <a:schemeClr val="tx1"/>
              </a:solidFill>
              <a:effectLst/>
              <a:latin typeface="+mn-lt"/>
              <a:ea typeface="ＭＳ Ｐ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97F76-C467-49E7-990D-75598975199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2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z="1200" b="0" i="0" u="none" strike="noStrike" kern="1200" cap="none" dirty="0">
              <a:solidFill>
                <a:schemeClr val="tx1"/>
              </a:solidFill>
              <a:effectLst/>
              <a:latin typeface="+mn-lt"/>
              <a:ea typeface="ＭＳ Ｐ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97F76-C467-49E7-990D-75598975199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9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427163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D61D-8CC5-4B7B-9661-074E5D4A2F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31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A2B70-6B3E-4B9F-A4E3-BCCCEF58F7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E1574-F978-493A-823C-F0357D83BC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63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A2B70-6B3E-4B9F-A4E3-BCCCEF58F7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65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5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8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9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4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5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5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6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7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8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9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0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4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5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8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9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9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0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4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5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8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9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9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4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5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2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6.png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7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2.pn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5.pn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8.pn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9.png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6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7.png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44" y="474755"/>
            <a:ext cx="1676866" cy="9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106878"/>
            <a:ext cx="7232500" cy="270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739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0"/>
            <a:ext cx="7232500" cy="2181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355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86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1D9297-DFC5-177D-A5A0-08B086F61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818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2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 co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51000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343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12776"/>
            <a:ext cx="7824519" cy="1492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22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02283"/>
            <a:ext cx="7824519" cy="150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118012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3007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8"/>
            <a:ext cx="6013578" cy="5040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8123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7"/>
            <a:ext cx="6013578" cy="5040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F41B2F-31D1-7960-5090-B97A065562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1484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584F6E9-7F6F-3625-34BD-1833D24B8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5936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5262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176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199408"/>
            <a:ext cx="5121296" cy="4785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2574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LH bloc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436914"/>
            <a:ext cx="5121296" cy="4493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4612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0" y="1290673"/>
            <a:ext cx="5821217" cy="463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9411A-295C-141D-7D72-06F284DFA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296" y="1290673"/>
            <a:ext cx="5533901" cy="4785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055" y="1781298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D61D7F-EDC3-CA79-AB21-8128C95F3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76" y="1779319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2180F6-A32D-50E2-B53C-14052960F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7441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7622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982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04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876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255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7835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017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660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4302" y="1774876"/>
            <a:ext cx="8319697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17" y="1737040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36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6830" y="1774876"/>
            <a:ext cx="8147169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774876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45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9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526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498C1-3D7D-5D71-BE71-4A2C39DE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5FE3-4056-4AAB-8D61-713ADB4C9B0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0CDF5-CE50-55C6-90AA-6619FAD6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5BDF8-171A-D8D1-525B-DFDD1365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2405-4260-4512-8C8C-1FB3A493F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5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l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149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724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 b="12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2" b="31282"/>
          <a:stretch/>
        </p:blipFill>
        <p:spPr>
          <a:xfrm>
            <a:off x="164586" y="106878"/>
            <a:ext cx="7232500" cy="270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146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 b="12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0" b="38224"/>
          <a:stretch/>
        </p:blipFill>
        <p:spPr>
          <a:xfrm>
            <a:off x="164586" y="0"/>
            <a:ext cx="7232500" cy="2181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031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" b="78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548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1D9297-DFC5-177D-A5A0-08B086F61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" b="78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0453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41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 co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51000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197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0" b="40398"/>
          <a:stretch/>
        </p:blipFill>
        <p:spPr>
          <a:xfrm>
            <a:off x="357250" y="112776"/>
            <a:ext cx="7824519" cy="1492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5278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6" b="40398"/>
          <a:stretch/>
        </p:blipFill>
        <p:spPr>
          <a:xfrm>
            <a:off x="357250" y="102283"/>
            <a:ext cx="7824519" cy="150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118012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792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b="23773"/>
          <a:stretch/>
        </p:blipFill>
        <p:spPr>
          <a:xfrm>
            <a:off x="460311" y="1210538"/>
            <a:ext cx="6013578" cy="5040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9019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23270"/>
          <a:stretch/>
        </p:blipFill>
        <p:spPr>
          <a:xfrm>
            <a:off x="460311" y="1210537"/>
            <a:ext cx="6013578" cy="5040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74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b="20747"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F41B2F-31D1-7960-5090-B97A065562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1561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b="20747"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584F6E9-7F6F-3625-34BD-1833D24B8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5124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1795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2895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22531"/>
          <a:stretch/>
        </p:blipFill>
        <p:spPr>
          <a:xfrm>
            <a:off x="270101" y="1199408"/>
            <a:ext cx="5121296" cy="4785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8899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LH bloc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3" b="23913"/>
          <a:stretch/>
        </p:blipFill>
        <p:spPr>
          <a:xfrm>
            <a:off x="270101" y="1436914"/>
            <a:ext cx="5121296" cy="4493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0135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3" b="23913"/>
          <a:stretch/>
        </p:blipFill>
        <p:spPr>
          <a:xfrm>
            <a:off x="270100" y="1290673"/>
            <a:ext cx="5821217" cy="463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9411A-295C-141D-7D72-06F284DFA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22531"/>
          <a:stretch/>
        </p:blipFill>
        <p:spPr>
          <a:xfrm>
            <a:off x="6258296" y="1290673"/>
            <a:ext cx="5533901" cy="4785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055" y="1781298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D61D7F-EDC3-CA79-AB21-8128C95F3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76" y="1779319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2180F6-A32D-50E2-B53C-14052960F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9663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95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3112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4349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4668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6447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4633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325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513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4302" y="1774876"/>
            <a:ext cx="8319697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7" y="1737040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484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6830" y="1774876"/>
            <a:ext cx="8147169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774876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988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14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3"/>
            <a:ext cx="187643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021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498C1-3D7D-5D71-BE71-4A2C39DE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5FE3-4056-4AAB-8D61-713ADB4C9B0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0CDF5-CE50-55C6-90AA-6619FAD6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5BDF8-171A-D8D1-525B-DFDD1365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2405-4260-4512-8C8C-1FB3A493F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201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C6D3C7-912B-46AE-A1D3-A44489498D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997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445325 w 12192000"/>
              <a:gd name="connsiteY3" fmla="*/ 6859979 h 6859979"/>
              <a:gd name="connsiteX4" fmla="*/ 0 w 12192000"/>
              <a:gd name="connsiteY4" fmla="*/ 6858000 h 6859979"/>
              <a:gd name="connsiteX5" fmla="*/ 0 w 12192000"/>
              <a:gd name="connsiteY5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445325 w 12192000"/>
              <a:gd name="connsiteY4" fmla="*/ 6859979 h 6859979"/>
              <a:gd name="connsiteX5" fmla="*/ 0 w 12192000"/>
              <a:gd name="connsiteY5" fmla="*/ 6858000 h 6859979"/>
              <a:gd name="connsiteX6" fmla="*/ 0 w 12192000"/>
              <a:gd name="connsiteY6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3877294 w 12192000"/>
              <a:gd name="connsiteY4" fmla="*/ 6859979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2276104 w 12192000"/>
              <a:gd name="connsiteY5" fmla="*/ 5921829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720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4120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80470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84428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9036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9036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9979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989122" y="6856021"/>
                </a:lnTo>
                <a:cubicBezTo>
                  <a:pt x="5987803" y="5906655"/>
                  <a:pt x="5992833" y="5059234"/>
                  <a:pt x="5991061" y="4285854"/>
                </a:cubicBezTo>
                <a:lnTo>
                  <a:pt x="459180" y="4290365"/>
                </a:lnTo>
                <a:cubicBezTo>
                  <a:pt x="454562" y="5239071"/>
                  <a:pt x="466174" y="5911273"/>
                  <a:pt x="461556" y="685997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6A7C5-41B4-473D-A999-769B1D76881C}"/>
              </a:ext>
            </a:extLst>
          </p:cNvPr>
          <p:cNvSpPr/>
          <p:nvPr userDrawn="1"/>
        </p:nvSpPr>
        <p:spPr>
          <a:xfrm>
            <a:off x="457199" y="4221000"/>
            <a:ext cx="5540571" cy="263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BF97C-BC0F-4C67-8581-AF04D3089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28" y="4500718"/>
            <a:ext cx="5029316" cy="1005739"/>
          </a:xfrm>
        </p:spPr>
        <p:txBody>
          <a:bodyPr anchor="t"/>
          <a:lstStyle>
            <a:lvl1pPr algn="l">
              <a:lnSpc>
                <a:spcPts val="36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F45B5-DF46-4B7D-827A-2116A62A4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685" y="5517001"/>
            <a:ext cx="5039315" cy="657895"/>
          </a:xfrm>
        </p:spPr>
        <p:txBody>
          <a:bodyPr anchor="t"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C533-2D3A-4E27-84DD-B52B0BF4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000" y="6176876"/>
            <a:ext cx="50381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065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207B1EC-A8D9-4533-B34C-FEDDF48648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997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445325 w 12192000"/>
              <a:gd name="connsiteY3" fmla="*/ 6859979 h 6859979"/>
              <a:gd name="connsiteX4" fmla="*/ 0 w 12192000"/>
              <a:gd name="connsiteY4" fmla="*/ 6858000 h 6859979"/>
              <a:gd name="connsiteX5" fmla="*/ 0 w 12192000"/>
              <a:gd name="connsiteY5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445325 w 12192000"/>
              <a:gd name="connsiteY4" fmla="*/ 6859979 h 6859979"/>
              <a:gd name="connsiteX5" fmla="*/ 0 w 12192000"/>
              <a:gd name="connsiteY5" fmla="*/ 6858000 h 6859979"/>
              <a:gd name="connsiteX6" fmla="*/ 0 w 12192000"/>
              <a:gd name="connsiteY6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3877294 w 12192000"/>
              <a:gd name="connsiteY4" fmla="*/ 6859979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2276104 w 12192000"/>
              <a:gd name="connsiteY5" fmla="*/ 5921829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9979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989122" y="6856021"/>
                </a:lnTo>
                <a:cubicBezTo>
                  <a:pt x="5987803" y="5906655"/>
                  <a:pt x="5986483" y="4965345"/>
                  <a:pt x="5985164" y="4015979"/>
                </a:cubicBezTo>
                <a:lnTo>
                  <a:pt x="459180" y="4020573"/>
                </a:lnTo>
                <a:cubicBezTo>
                  <a:pt x="454562" y="4969279"/>
                  <a:pt x="466174" y="5911273"/>
                  <a:pt x="461556" y="685997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6A7C5-41B4-473D-A999-769B1D76881C}"/>
              </a:ext>
            </a:extLst>
          </p:cNvPr>
          <p:cNvSpPr/>
          <p:nvPr userDrawn="1"/>
        </p:nvSpPr>
        <p:spPr>
          <a:xfrm>
            <a:off x="457200" y="4015408"/>
            <a:ext cx="5530132" cy="28425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D102D-C4F0-4B87-883A-692A768EBE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850" y="4284663"/>
            <a:ext cx="5031149" cy="2384337"/>
          </a:xfrm>
        </p:spPr>
        <p:txBody>
          <a:bodyPr/>
          <a:lstStyle>
            <a:lvl1pPr>
              <a:lnSpc>
                <a:spcPts val="36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58214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9698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1152000"/>
            <a:ext cx="5551902" cy="499151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rgbClr val="B7BDC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006" y="3064991"/>
            <a:ext cx="1688343" cy="168607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AD3A12EE-5167-48F5-BC00-D4FCFC303A0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40700" y="1185863"/>
            <a:ext cx="3576638" cy="3578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719725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8" y="1152000"/>
            <a:ext cx="5508000" cy="4991519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 marL="14287" indent="0">
              <a:lnSpc>
                <a:spcPts val="1900"/>
              </a:lnSpc>
              <a:buNone/>
              <a:defRPr>
                <a:solidFill>
                  <a:schemeClr val="bg2"/>
                </a:solidFill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>
              <a:spcBef>
                <a:spcPts val="1200"/>
              </a:spcBef>
              <a:spcAft>
                <a:spcPts val="0"/>
              </a:spcAft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AF9F165-CD5C-4D1C-9400-B46BFCE330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017" y="1198375"/>
            <a:ext cx="5537546" cy="4748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378677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BF9111-35B2-4407-A2FC-B5552A75A91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0000" y="1196975"/>
            <a:ext cx="11356335" cy="4608513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625232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3EA50C4-4183-4C59-88CA-640948E1F59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352675" y="1196975"/>
            <a:ext cx="7486650" cy="4751388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471622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olum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CE6E50E-ECC2-4DB1-9ABD-5CAB01C7706E}"/>
              </a:ext>
            </a:extLst>
          </p:cNvPr>
          <p:cNvSpPr/>
          <p:nvPr userDrawn="1"/>
        </p:nvSpPr>
        <p:spPr>
          <a:xfrm>
            <a:off x="6215139" y="1198800"/>
            <a:ext cx="1688260" cy="475879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1A8DE0-6A30-475C-B8D9-71D4F7FDC05D}"/>
              </a:ext>
            </a:extLst>
          </p:cNvPr>
          <p:cNvSpPr/>
          <p:nvPr userDrawn="1"/>
        </p:nvSpPr>
        <p:spPr>
          <a:xfrm>
            <a:off x="458979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C8B98-5220-41B6-85F8-44D609995326}"/>
              </a:ext>
            </a:extLst>
          </p:cNvPr>
          <p:cNvSpPr/>
          <p:nvPr userDrawn="1"/>
        </p:nvSpPr>
        <p:spPr>
          <a:xfrm>
            <a:off x="2391740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8384F-25C8-46E3-B061-79475DC3B260}"/>
              </a:ext>
            </a:extLst>
          </p:cNvPr>
          <p:cNvSpPr/>
          <p:nvPr userDrawn="1"/>
        </p:nvSpPr>
        <p:spPr>
          <a:xfrm>
            <a:off x="4282378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A7C208-2480-4CAC-8B02-42794051CADD}"/>
              </a:ext>
            </a:extLst>
          </p:cNvPr>
          <p:cNvSpPr/>
          <p:nvPr userDrawn="1"/>
        </p:nvSpPr>
        <p:spPr>
          <a:xfrm>
            <a:off x="8117735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0F0798-7386-4662-84C2-1998B7942BF5}"/>
              </a:ext>
            </a:extLst>
          </p:cNvPr>
          <p:cNvSpPr/>
          <p:nvPr userDrawn="1"/>
        </p:nvSpPr>
        <p:spPr>
          <a:xfrm>
            <a:off x="10050496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3" y="2060637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0286" y="2062463"/>
            <a:ext cx="1688260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9815" y="2062463"/>
            <a:ext cx="1686481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0600" y="2062463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3536" y="2062463"/>
            <a:ext cx="168470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44000" y="2061000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1" name="Picture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A645C0-EF27-43D6-956E-32D1CBDE7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01" y="1306800"/>
            <a:ext cx="1152000" cy="41267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6AD9BD92-5385-412F-AD68-1990BD46D8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65" y="1304978"/>
            <a:ext cx="936000" cy="402165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33E4D6F-97C4-416C-AF62-0F6F96B5C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01" y="1311101"/>
            <a:ext cx="1404000" cy="40256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06153A2-7A63-408F-B500-5B096BD41A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696" y="1304199"/>
            <a:ext cx="936000" cy="404409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1C7FCBA7-F279-4FB8-8881-173A0084A3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05" y="1310400"/>
            <a:ext cx="1404000" cy="40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34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CE6E50E-ECC2-4DB1-9ABD-5CAB01C7706E}"/>
              </a:ext>
            </a:extLst>
          </p:cNvPr>
          <p:cNvSpPr/>
          <p:nvPr userDrawn="1"/>
        </p:nvSpPr>
        <p:spPr>
          <a:xfrm>
            <a:off x="5063452" y="1198801"/>
            <a:ext cx="2124000" cy="475879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C8B98-5220-41B6-85F8-44D609995326}"/>
              </a:ext>
            </a:extLst>
          </p:cNvPr>
          <p:cNvSpPr/>
          <p:nvPr userDrawn="1"/>
        </p:nvSpPr>
        <p:spPr>
          <a:xfrm>
            <a:off x="447740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8384F-25C8-46E3-B061-79475DC3B260}"/>
              </a:ext>
            </a:extLst>
          </p:cNvPr>
          <p:cNvSpPr/>
          <p:nvPr userDrawn="1"/>
        </p:nvSpPr>
        <p:spPr>
          <a:xfrm>
            <a:off x="2755596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A7C208-2480-4CAC-8B02-42794051CADD}"/>
              </a:ext>
            </a:extLst>
          </p:cNvPr>
          <p:cNvSpPr/>
          <p:nvPr userDrawn="1"/>
        </p:nvSpPr>
        <p:spPr>
          <a:xfrm>
            <a:off x="7371308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0F0798-7386-4662-84C2-1998B7942BF5}"/>
              </a:ext>
            </a:extLst>
          </p:cNvPr>
          <p:cNvSpPr/>
          <p:nvPr userDrawn="1"/>
        </p:nvSpPr>
        <p:spPr>
          <a:xfrm>
            <a:off x="9679164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286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4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8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2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79165" y="3285000"/>
            <a:ext cx="2032835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1" name="Picture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A645C0-EF27-43D6-956E-32D1CBDE7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1" y="1306800"/>
            <a:ext cx="1152000" cy="41267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6AD9BD92-5385-412F-AD68-1990BD46D8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99" y="1306800"/>
            <a:ext cx="936000" cy="402165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33E4D6F-97C4-416C-AF62-0F6F96B5C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95" y="1311229"/>
            <a:ext cx="1404000" cy="40256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06153A2-7A63-408F-B500-5B096BD41A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794" y="1317392"/>
            <a:ext cx="936000" cy="404409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1C7FCBA7-F279-4FB8-8881-173A0084A3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80" y="1310399"/>
            <a:ext cx="1404000" cy="40422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5F3BE4-77AB-4639-86DF-A646D055E5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100" y="1817082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1C3B81F2-3E0C-4972-9235-A78E425F57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39407" y="1817082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911B7FAF-E8A4-42B8-BD6C-FA5A2A7DB7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67588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E273719-E629-4509-A14E-F2219DA98BA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59895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7677EB05-207E-4E1C-A326-466D4DB235F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79102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314024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0286" y="1200626"/>
            <a:ext cx="1688260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9815" y="1200626"/>
            <a:ext cx="1686481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3" y="1198800"/>
            <a:ext cx="168751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0600" y="1200626"/>
            <a:ext cx="168751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3536" y="1200626"/>
            <a:ext cx="168470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44000" y="1199163"/>
            <a:ext cx="1687512" cy="4749836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152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2" y="1198800"/>
            <a:ext cx="3612137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spcAft>
                <a:spcPts val="600"/>
              </a:spcAft>
              <a:defRPr sz="2000" b="1">
                <a:solidFill>
                  <a:schemeClr val="tx2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3DFE9C1-8AAD-4A26-821B-13C6A7FA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999" y="1152000"/>
            <a:ext cx="5583107" cy="4991519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 marL="14287" indent="0">
              <a:buNone/>
              <a:defRPr>
                <a:solidFill>
                  <a:schemeClr val="bg2"/>
                </a:solidFill>
              </a:defRPr>
            </a:lvl2pPr>
            <a:lvl3pPr marL="0" indent="0">
              <a:spcBef>
                <a:spcPts val="1800"/>
              </a:spcBef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bg2"/>
                </a:solidFill>
              </a:defRPr>
            </a:lvl4pPr>
            <a:lvl5pPr marL="0" indent="0">
              <a:spcBef>
                <a:spcPts val="1800"/>
              </a:spcBef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94A342C-A76E-4624-BD53-F0658778D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8671" y="1189749"/>
            <a:ext cx="1688343" cy="168607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F0B4AF8-2802-4A16-99A4-09493909E4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35795" y="3213000"/>
            <a:ext cx="1688343" cy="1686072"/>
          </a:xfrm>
          <a:solidFill>
            <a:schemeClr val="accent1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00884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egmen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446" y="1191600"/>
            <a:ext cx="2230895" cy="2256707"/>
          </a:xfrm>
          <a:solidFill>
            <a:schemeClr val="accent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46" y="3448800"/>
            <a:ext cx="2230895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C77F1B-28E3-432A-8010-76A59CAD5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294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3685B9B-30DA-4340-9EDE-9ABA95A4D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2944" y="3448800"/>
            <a:ext cx="2259106" cy="2256707"/>
          </a:xfrm>
          <a:solidFill>
            <a:schemeClr val="accent3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AD5DCE8-A752-41F9-BA63-421401B11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6532" y="1191600"/>
            <a:ext cx="2259106" cy="2256707"/>
          </a:xfrm>
          <a:solidFill>
            <a:schemeClr val="accent4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4268E98-3355-467D-8678-BFA564952D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653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2949B8-4468-448D-B0F4-124582817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2580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D6059D8-26FD-41CC-874C-C838DFED36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25804" y="3448800"/>
            <a:ext cx="2259106" cy="2256707"/>
          </a:xfrm>
          <a:solidFill>
            <a:schemeClr val="accent5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A3A2C5-E74F-4CE2-A446-3DEADFE43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9392" y="1191600"/>
            <a:ext cx="2259106" cy="2256707"/>
          </a:xfrm>
          <a:solidFill>
            <a:schemeClr val="accent6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2F8CCD3-7B4C-4BF7-AE31-975EC95D9C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939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515930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446" y="1191600"/>
            <a:ext cx="2230895" cy="2256707"/>
          </a:xfrm>
          <a:solidFill>
            <a:schemeClr val="tx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46" y="3448800"/>
            <a:ext cx="2230895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C77F1B-28E3-432A-8010-76A59CAD5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294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3685B9B-30DA-4340-9EDE-9ABA95A4D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2944" y="3448800"/>
            <a:ext cx="2259106" cy="2256707"/>
          </a:xfrm>
          <a:solidFill>
            <a:schemeClr val="bg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AD5DCE8-A752-41F9-BA63-421401B11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6532" y="1191600"/>
            <a:ext cx="2259106" cy="2256707"/>
          </a:xfrm>
          <a:solidFill>
            <a:schemeClr val="accent1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4268E98-3355-467D-8678-BFA564952D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653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2949B8-4468-448D-B0F4-124582817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2580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D6059D8-26FD-41CC-874C-C838DFED36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25804" y="3448800"/>
            <a:ext cx="2259106" cy="2256707"/>
          </a:xfrm>
          <a:solidFill>
            <a:schemeClr val="tx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A3A2C5-E74F-4CE2-A446-3DEADFE43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9392" y="1191600"/>
            <a:ext cx="2259106" cy="2256707"/>
          </a:xfrm>
          <a:solidFill>
            <a:schemeClr val="bg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2F8CCD3-7B4C-4BF7-AE31-975EC95D9C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939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32417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cery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2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E6835BF-5B4F-4C99-946F-09C0A58CF7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552" y="494921"/>
            <a:ext cx="8310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9C24046-7A30-4C02-B464-C4D548039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6290" y="482400"/>
            <a:ext cx="1480569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98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rocery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50E54-1CE4-4D91-BC60-EF6F8D5F85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552" y="494921"/>
            <a:ext cx="8166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01219B5-FF4C-614A-9C26-A599430E3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6290" y="482400"/>
            <a:ext cx="1480569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8908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ar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3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3167A018-D30F-4F22-906F-FE198CC34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600" y="482400"/>
            <a:ext cx="1200283" cy="3924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213C83-E72D-4095-96F0-1F5055CD04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5520" y="494921"/>
            <a:ext cx="8648258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0071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ar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4F9361A-55C9-414B-92AE-30749FB626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5520" y="494921"/>
            <a:ext cx="8670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841FE51B-E923-594A-92DF-29A1E2AD3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600" y="482400"/>
            <a:ext cx="120028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48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4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4656776-DBF2-4CC7-A7BF-259618B06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0121" y="482400"/>
            <a:ext cx="1894923" cy="392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38B73A-9AC5-4CCC-8646-A33A38A3F9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911279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591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CD038E4-36AC-45F9-ADBC-B48318C4F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A4FA804-F77F-5449-B3A6-83A37D395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0121" y="482400"/>
            <a:ext cx="189492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14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dients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5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4" name="Picture 3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F0C8BF0A-0BA0-4132-8883-8F35BFFF7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905466" cy="3924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74AAED6-29C4-44BB-B90F-2FDD35757F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9210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dients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2C4B921-375D-4208-B58B-F864F4DF12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1" name="Picture 20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4A6C842B-CB0F-8841-ABA0-7A1814D19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905466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417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6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6F233AE-CB5D-49DB-B2F9-31BEF0687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210453" cy="3924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3A471CB-5387-4079-BBC4-CFB5A330ED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8463" y="494921"/>
            <a:ext cx="8454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35895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tail content with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24000" y="1185739"/>
            <a:ext cx="9318000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50E54-1CE4-4D91-BC60-EF6F8D5F85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9369" y="464736"/>
            <a:ext cx="5494869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A98885F-BA82-4755-89A7-10A5DD1370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8"/>
            <a:ext cx="1954631" cy="476262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79734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dients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3371C2D-9CC4-498D-897D-EBACE00263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8463" y="494921"/>
            <a:ext cx="8454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5878E00-BB30-AB4E-B5FB-355BFD1FF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21045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5460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 b="12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2" b="31282"/>
          <a:stretch/>
        </p:blipFill>
        <p:spPr>
          <a:xfrm>
            <a:off x="164586" y="106878"/>
            <a:ext cx="7232500" cy="270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61867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 b="12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0" b="38224"/>
          <a:stretch/>
        </p:blipFill>
        <p:spPr>
          <a:xfrm>
            <a:off x="164586" y="0"/>
            <a:ext cx="7232500" cy="2181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03851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" b="78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41808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1D9297-DFC5-177D-A5A0-08B086F61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" b="78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19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6038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 co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51000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4042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0" b="40398"/>
          <a:stretch/>
        </p:blipFill>
        <p:spPr>
          <a:xfrm>
            <a:off x="357250" y="112776"/>
            <a:ext cx="7824519" cy="1492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7615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6" b="40398"/>
          <a:stretch/>
        </p:blipFill>
        <p:spPr>
          <a:xfrm>
            <a:off x="357250" y="102283"/>
            <a:ext cx="7824519" cy="150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118012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2542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b="23773"/>
          <a:stretch/>
        </p:blipFill>
        <p:spPr>
          <a:xfrm>
            <a:off x="460311" y="1210538"/>
            <a:ext cx="6013578" cy="5040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16707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23270"/>
          <a:stretch/>
        </p:blipFill>
        <p:spPr>
          <a:xfrm>
            <a:off x="460311" y="1210537"/>
            <a:ext cx="6013578" cy="5040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41118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b="20747"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F41B2F-31D1-7960-5090-B97A065562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09434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b="20747"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584F6E9-7F6F-3625-34BD-1833D24B8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4413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55766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8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"/>
          <a:stretch/>
        </p:blipFill>
        <p:spPr>
          <a:xfrm>
            <a:off x="-56562" y="-735291"/>
            <a:ext cx="12338050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536" y="493200"/>
            <a:ext cx="1441851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22531"/>
          <a:stretch/>
        </p:blipFill>
        <p:spPr>
          <a:xfrm>
            <a:off x="270101" y="1199408"/>
            <a:ext cx="5121296" cy="4785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15757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LH bloc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3" b="23913"/>
          <a:stretch/>
        </p:blipFill>
        <p:spPr>
          <a:xfrm>
            <a:off x="270101" y="1436914"/>
            <a:ext cx="5121296" cy="4493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3070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3" b="23913"/>
          <a:stretch/>
        </p:blipFill>
        <p:spPr>
          <a:xfrm>
            <a:off x="270100" y="1290673"/>
            <a:ext cx="5821217" cy="463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9411A-295C-141D-7D72-06F284DFA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22531"/>
          <a:stretch/>
        </p:blipFill>
        <p:spPr>
          <a:xfrm>
            <a:off x="6258296" y="1290673"/>
            <a:ext cx="5533901" cy="4785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055" y="1781298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D61D7F-EDC3-CA79-AB21-8128C95F3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76" y="1779319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2180F6-A32D-50E2-B53C-14052960F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23332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11" y="649705"/>
            <a:ext cx="5428594" cy="542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64267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511" y="524125"/>
            <a:ext cx="5554174" cy="5554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69800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79714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9964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571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56395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6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4302" y="1774876"/>
            <a:ext cx="8319697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7" y="1737040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8764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6830" y="1774876"/>
            <a:ext cx="8147169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774876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3154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498C1-3D7D-5D71-BE71-4A2C39DE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5FE3-4056-4AAB-8D61-713ADB4C9B0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0CDF5-CE50-55C6-90AA-6619FAD6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5BDF8-171A-D8D1-525B-DFDD1365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2405-4260-4512-8C8C-1FB3A493F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44019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702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3244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F67B73B3-CBED-6143-B101-920EAB9C4092}"/>
              </a:ext>
            </a:extLst>
          </p:cNvPr>
          <p:cNvSpPr/>
          <p:nvPr/>
        </p:nvSpPr>
        <p:spPr>
          <a:xfrm flipH="1">
            <a:off x="-91178" y="808349"/>
            <a:ext cx="13853427" cy="709019"/>
          </a:xfrm>
          <a:custGeom>
            <a:avLst/>
            <a:gdLst>
              <a:gd name="connsiteX0" fmla="*/ 879926 w 10681067"/>
              <a:gd name="connsiteY0" fmla="*/ 725618 h 1170919"/>
              <a:gd name="connsiteX1" fmla="*/ 5306960 w 10681067"/>
              <a:gd name="connsiteY1" fmla="*/ 379930 h 1170919"/>
              <a:gd name="connsiteX2" fmla="*/ 8853048 w 10681067"/>
              <a:gd name="connsiteY2" fmla="*/ 837130 h 1170919"/>
              <a:gd name="connsiteX3" fmla="*/ 9644784 w 10681067"/>
              <a:gd name="connsiteY3" fmla="*/ 513745 h 1170919"/>
              <a:gd name="connsiteX4" fmla="*/ 9890111 w 10681067"/>
              <a:gd name="connsiteY4" fmla="*/ 11940 h 1170919"/>
              <a:gd name="connsiteX5" fmla="*/ 10035077 w 10681067"/>
              <a:gd name="connsiteY5" fmla="*/ 1060155 h 1170919"/>
              <a:gd name="connsiteX6" fmla="*/ 868775 w 10681067"/>
              <a:gd name="connsiteY6" fmla="*/ 1104759 h 1170919"/>
              <a:gd name="connsiteX7" fmla="*/ 879926 w 10681067"/>
              <a:gd name="connsiteY7" fmla="*/ 725618 h 1170919"/>
              <a:gd name="connsiteX0" fmla="*/ 874729 w 10686756"/>
              <a:gd name="connsiteY0" fmla="*/ 235761 h 1202865"/>
              <a:gd name="connsiteX1" fmla="*/ 5312649 w 10686756"/>
              <a:gd name="connsiteY1" fmla="*/ 379930 h 1202865"/>
              <a:gd name="connsiteX2" fmla="*/ 8858737 w 10686756"/>
              <a:gd name="connsiteY2" fmla="*/ 837130 h 1202865"/>
              <a:gd name="connsiteX3" fmla="*/ 9650473 w 10686756"/>
              <a:gd name="connsiteY3" fmla="*/ 513745 h 1202865"/>
              <a:gd name="connsiteX4" fmla="*/ 9895800 w 10686756"/>
              <a:gd name="connsiteY4" fmla="*/ 11940 h 1202865"/>
              <a:gd name="connsiteX5" fmla="*/ 10040766 w 10686756"/>
              <a:gd name="connsiteY5" fmla="*/ 1060155 h 1202865"/>
              <a:gd name="connsiteX6" fmla="*/ 874464 w 10686756"/>
              <a:gd name="connsiteY6" fmla="*/ 1104759 h 1202865"/>
              <a:gd name="connsiteX7" fmla="*/ 874729 w 10686756"/>
              <a:gd name="connsiteY7" fmla="*/ 235761 h 1202865"/>
              <a:gd name="connsiteX0" fmla="*/ 1048705 w 10860732"/>
              <a:gd name="connsiteY0" fmla="*/ 235761 h 1202865"/>
              <a:gd name="connsiteX1" fmla="*/ 5486625 w 10860732"/>
              <a:gd name="connsiteY1" fmla="*/ 379930 h 1202865"/>
              <a:gd name="connsiteX2" fmla="*/ 9032713 w 10860732"/>
              <a:gd name="connsiteY2" fmla="*/ 837130 h 1202865"/>
              <a:gd name="connsiteX3" fmla="*/ 9824449 w 10860732"/>
              <a:gd name="connsiteY3" fmla="*/ 513745 h 1202865"/>
              <a:gd name="connsiteX4" fmla="*/ 10069776 w 10860732"/>
              <a:gd name="connsiteY4" fmla="*/ 11940 h 1202865"/>
              <a:gd name="connsiteX5" fmla="*/ 10214742 w 10860732"/>
              <a:gd name="connsiteY5" fmla="*/ 1060155 h 1202865"/>
              <a:gd name="connsiteX6" fmla="*/ 1048440 w 10860732"/>
              <a:gd name="connsiteY6" fmla="*/ 1104759 h 1202865"/>
              <a:gd name="connsiteX7" fmla="*/ 1048705 w 10860732"/>
              <a:gd name="connsiteY7" fmla="*/ 235761 h 1202865"/>
              <a:gd name="connsiteX0" fmla="*/ 1043600 w 10866513"/>
              <a:gd name="connsiteY0" fmla="*/ 11969 h 1351176"/>
              <a:gd name="connsiteX1" fmla="*/ 5492406 w 10866513"/>
              <a:gd name="connsiteY1" fmla="*/ 504481 h 1351176"/>
              <a:gd name="connsiteX2" fmla="*/ 9038494 w 10866513"/>
              <a:gd name="connsiteY2" fmla="*/ 961681 h 1351176"/>
              <a:gd name="connsiteX3" fmla="*/ 9830230 w 10866513"/>
              <a:gd name="connsiteY3" fmla="*/ 638296 h 1351176"/>
              <a:gd name="connsiteX4" fmla="*/ 10075557 w 10866513"/>
              <a:gd name="connsiteY4" fmla="*/ 136491 h 1351176"/>
              <a:gd name="connsiteX5" fmla="*/ 10220523 w 10866513"/>
              <a:gd name="connsiteY5" fmla="*/ 1184706 h 1351176"/>
              <a:gd name="connsiteX6" fmla="*/ 1054221 w 10866513"/>
              <a:gd name="connsiteY6" fmla="*/ 1229310 h 1351176"/>
              <a:gd name="connsiteX7" fmla="*/ 1043600 w 10866513"/>
              <a:gd name="connsiteY7" fmla="*/ 11969 h 1351176"/>
              <a:gd name="connsiteX0" fmla="*/ 888580 w 10711493"/>
              <a:gd name="connsiteY0" fmla="*/ 68494 h 1407701"/>
              <a:gd name="connsiteX1" fmla="*/ 5718386 w 10711493"/>
              <a:gd name="connsiteY1" fmla="*/ 245321 h 1407701"/>
              <a:gd name="connsiteX2" fmla="*/ 8883474 w 10711493"/>
              <a:gd name="connsiteY2" fmla="*/ 1018206 h 1407701"/>
              <a:gd name="connsiteX3" fmla="*/ 9675210 w 10711493"/>
              <a:gd name="connsiteY3" fmla="*/ 694821 h 1407701"/>
              <a:gd name="connsiteX4" fmla="*/ 9920537 w 10711493"/>
              <a:gd name="connsiteY4" fmla="*/ 193016 h 1407701"/>
              <a:gd name="connsiteX5" fmla="*/ 10065503 w 10711493"/>
              <a:gd name="connsiteY5" fmla="*/ 1241231 h 1407701"/>
              <a:gd name="connsiteX6" fmla="*/ 899201 w 10711493"/>
              <a:gd name="connsiteY6" fmla="*/ 1285835 h 1407701"/>
              <a:gd name="connsiteX7" fmla="*/ 888580 w 10711493"/>
              <a:gd name="connsiteY7" fmla="*/ 68494 h 1407701"/>
              <a:gd name="connsiteX0" fmla="*/ 906204 w 10696460"/>
              <a:gd name="connsiteY0" fmla="*/ 311962 h 1197831"/>
              <a:gd name="connsiteX1" fmla="*/ 5703353 w 10696460"/>
              <a:gd name="connsiteY1" fmla="*/ 64246 h 1197831"/>
              <a:gd name="connsiteX2" fmla="*/ 8868441 w 10696460"/>
              <a:gd name="connsiteY2" fmla="*/ 837131 h 1197831"/>
              <a:gd name="connsiteX3" fmla="*/ 9660177 w 10696460"/>
              <a:gd name="connsiteY3" fmla="*/ 513746 h 1197831"/>
              <a:gd name="connsiteX4" fmla="*/ 9905504 w 10696460"/>
              <a:gd name="connsiteY4" fmla="*/ 11941 h 1197831"/>
              <a:gd name="connsiteX5" fmla="*/ 10050470 w 10696460"/>
              <a:gd name="connsiteY5" fmla="*/ 1060156 h 1197831"/>
              <a:gd name="connsiteX6" fmla="*/ 884168 w 10696460"/>
              <a:gd name="connsiteY6" fmla="*/ 1104760 h 1197831"/>
              <a:gd name="connsiteX7" fmla="*/ 906204 w 10696460"/>
              <a:gd name="connsiteY7" fmla="*/ 311962 h 1197831"/>
              <a:gd name="connsiteX0" fmla="*/ 906766 w 10697022"/>
              <a:gd name="connsiteY0" fmla="*/ 311962 h 1197831"/>
              <a:gd name="connsiteX1" fmla="*/ 5714801 w 10697022"/>
              <a:gd name="connsiteY1" fmla="*/ 456131 h 1197831"/>
              <a:gd name="connsiteX2" fmla="*/ 8869003 w 10697022"/>
              <a:gd name="connsiteY2" fmla="*/ 837131 h 1197831"/>
              <a:gd name="connsiteX3" fmla="*/ 9660739 w 10697022"/>
              <a:gd name="connsiteY3" fmla="*/ 513746 h 1197831"/>
              <a:gd name="connsiteX4" fmla="*/ 9906066 w 10697022"/>
              <a:gd name="connsiteY4" fmla="*/ 11941 h 1197831"/>
              <a:gd name="connsiteX5" fmla="*/ 10051032 w 10697022"/>
              <a:gd name="connsiteY5" fmla="*/ 1060156 h 1197831"/>
              <a:gd name="connsiteX6" fmla="*/ 884730 w 10697022"/>
              <a:gd name="connsiteY6" fmla="*/ 1104760 h 1197831"/>
              <a:gd name="connsiteX7" fmla="*/ 906766 w 10697022"/>
              <a:gd name="connsiteY7" fmla="*/ 311962 h 1197831"/>
              <a:gd name="connsiteX0" fmla="*/ 906766 w 10697022"/>
              <a:gd name="connsiteY0" fmla="*/ 301295 h 1187164"/>
              <a:gd name="connsiteX1" fmla="*/ 5714801 w 10697022"/>
              <a:gd name="connsiteY1" fmla="*/ 445464 h 1187164"/>
              <a:gd name="connsiteX2" fmla="*/ 8869003 w 10697022"/>
              <a:gd name="connsiteY2" fmla="*/ 826464 h 1187164"/>
              <a:gd name="connsiteX3" fmla="*/ 9906066 w 10697022"/>
              <a:gd name="connsiteY3" fmla="*/ 1274 h 1187164"/>
              <a:gd name="connsiteX4" fmla="*/ 10051032 w 10697022"/>
              <a:gd name="connsiteY4" fmla="*/ 1049489 h 1187164"/>
              <a:gd name="connsiteX5" fmla="*/ 884730 w 10697022"/>
              <a:gd name="connsiteY5" fmla="*/ 1094093 h 1187164"/>
              <a:gd name="connsiteX6" fmla="*/ 906766 w 10697022"/>
              <a:gd name="connsiteY6" fmla="*/ 301295 h 1187164"/>
              <a:gd name="connsiteX0" fmla="*/ 906766 w 10754100"/>
              <a:gd name="connsiteY0" fmla="*/ 35556 h 921425"/>
              <a:gd name="connsiteX1" fmla="*/ 5714801 w 10754100"/>
              <a:gd name="connsiteY1" fmla="*/ 179725 h 921425"/>
              <a:gd name="connsiteX2" fmla="*/ 8869003 w 10754100"/>
              <a:gd name="connsiteY2" fmla="*/ 560725 h 921425"/>
              <a:gd name="connsiteX3" fmla="*/ 10123780 w 10754100"/>
              <a:gd name="connsiteY3" fmla="*/ 170964 h 921425"/>
              <a:gd name="connsiteX4" fmla="*/ 10051032 w 10754100"/>
              <a:gd name="connsiteY4" fmla="*/ 783750 h 921425"/>
              <a:gd name="connsiteX5" fmla="*/ 884730 w 10754100"/>
              <a:gd name="connsiteY5" fmla="*/ 828354 h 921425"/>
              <a:gd name="connsiteX6" fmla="*/ 906766 w 10754100"/>
              <a:gd name="connsiteY6" fmla="*/ 35556 h 921425"/>
              <a:gd name="connsiteX0" fmla="*/ 875803 w 10723137"/>
              <a:gd name="connsiteY0" fmla="*/ 112544 h 998413"/>
              <a:gd name="connsiteX1" fmla="*/ 5074238 w 10723137"/>
              <a:gd name="connsiteY1" fmla="*/ 60770 h 998413"/>
              <a:gd name="connsiteX2" fmla="*/ 8838040 w 10723137"/>
              <a:gd name="connsiteY2" fmla="*/ 637713 h 998413"/>
              <a:gd name="connsiteX3" fmla="*/ 10092817 w 10723137"/>
              <a:gd name="connsiteY3" fmla="*/ 247952 h 998413"/>
              <a:gd name="connsiteX4" fmla="*/ 10020069 w 10723137"/>
              <a:gd name="connsiteY4" fmla="*/ 860738 h 998413"/>
              <a:gd name="connsiteX5" fmla="*/ 853767 w 10723137"/>
              <a:gd name="connsiteY5" fmla="*/ 905342 h 998413"/>
              <a:gd name="connsiteX6" fmla="*/ 875803 w 10723137"/>
              <a:gd name="connsiteY6" fmla="*/ 112544 h 998413"/>
              <a:gd name="connsiteX0" fmla="*/ 875803 w 10723137"/>
              <a:gd name="connsiteY0" fmla="*/ 307686 h 1193555"/>
              <a:gd name="connsiteX1" fmla="*/ 5074238 w 10723137"/>
              <a:gd name="connsiteY1" fmla="*/ 255912 h 1193555"/>
              <a:gd name="connsiteX2" fmla="*/ 8838040 w 10723137"/>
              <a:gd name="connsiteY2" fmla="*/ 832855 h 1193555"/>
              <a:gd name="connsiteX3" fmla="*/ 10092817 w 10723137"/>
              <a:gd name="connsiteY3" fmla="*/ 443094 h 1193555"/>
              <a:gd name="connsiteX4" fmla="*/ 10020069 w 10723137"/>
              <a:gd name="connsiteY4" fmla="*/ 1055880 h 1193555"/>
              <a:gd name="connsiteX5" fmla="*/ 853767 w 10723137"/>
              <a:gd name="connsiteY5" fmla="*/ 1100484 h 1193555"/>
              <a:gd name="connsiteX6" fmla="*/ 875803 w 10723137"/>
              <a:gd name="connsiteY6" fmla="*/ 307686 h 1193555"/>
              <a:gd name="connsiteX0" fmla="*/ 875803 w 10112544"/>
              <a:gd name="connsiteY0" fmla="*/ 307686 h 1193555"/>
              <a:gd name="connsiteX1" fmla="*/ 5074238 w 10112544"/>
              <a:gd name="connsiteY1" fmla="*/ 255912 h 1193555"/>
              <a:gd name="connsiteX2" fmla="*/ 8838040 w 10112544"/>
              <a:gd name="connsiteY2" fmla="*/ 832855 h 1193555"/>
              <a:gd name="connsiteX3" fmla="*/ 10092817 w 10112544"/>
              <a:gd name="connsiteY3" fmla="*/ 443094 h 1193555"/>
              <a:gd name="connsiteX4" fmla="*/ 10020069 w 10112544"/>
              <a:gd name="connsiteY4" fmla="*/ 1055880 h 1193555"/>
              <a:gd name="connsiteX5" fmla="*/ 853767 w 10112544"/>
              <a:gd name="connsiteY5" fmla="*/ 1100484 h 1193555"/>
              <a:gd name="connsiteX6" fmla="*/ 875803 w 10112544"/>
              <a:gd name="connsiteY6" fmla="*/ 307686 h 1193555"/>
              <a:gd name="connsiteX0" fmla="*/ 875803 w 10076018"/>
              <a:gd name="connsiteY0" fmla="*/ 307686 h 1193555"/>
              <a:gd name="connsiteX1" fmla="*/ 5074238 w 10076018"/>
              <a:gd name="connsiteY1" fmla="*/ 255912 h 1193555"/>
              <a:gd name="connsiteX2" fmla="*/ 8838040 w 10076018"/>
              <a:gd name="connsiteY2" fmla="*/ 832855 h 1193555"/>
              <a:gd name="connsiteX3" fmla="*/ 10049274 w 10076018"/>
              <a:gd name="connsiteY3" fmla="*/ 464866 h 1193555"/>
              <a:gd name="connsiteX4" fmla="*/ 10020069 w 10076018"/>
              <a:gd name="connsiteY4" fmla="*/ 1055880 h 1193555"/>
              <a:gd name="connsiteX5" fmla="*/ 853767 w 10076018"/>
              <a:gd name="connsiteY5" fmla="*/ 1100484 h 1193555"/>
              <a:gd name="connsiteX6" fmla="*/ 875803 w 10076018"/>
              <a:gd name="connsiteY6" fmla="*/ 307686 h 1193555"/>
              <a:gd name="connsiteX0" fmla="*/ 875803 w 10049504"/>
              <a:gd name="connsiteY0" fmla="*/ 307686 h 1193555"/>
              <a:gd name="connsiteX1" fmla="*/ 5074238 w 10049504"/>
              <a:gd name="connsiteY1" fmla="*/ 255912 h 1193555"/>
              <a:gd name="connsiteX2" fmla="*/ 8838040 w 10049504"/>
              <a:gd name="connsiteY2" fmla="*/ 832855 h 1193555"/>
              <a:gd name="connsiteX3" fmla="*/ 10049274 w 10049504"/>
              <a:gd name="connsiteY3" fmla="*/ 464866 h 1193555"/>
              <a:gd name="connsiteX4" fmla="*/ 10020069 w 10049504"/>
              <a:gd name="connsiteY4" fmla="*/ 1055880 h 1193555"/>
              <a:gd name="connsiteX5" fmla="*/ 853767 w 10049504"/>
              <a:gd name="connsiteY5" fmla="*/ 1100484 h 1193555"/>
              <a:gd name="connsiteX6" fmla="*/ 875803 w 10049504"/>
              <a:gd name="connsiteY6" fmla="*/ 307686 h 1193555"/>
              <a:gd name="connsiteX0" fmla="*/ 875803 w 10021299"/>
              <a:gd name="connsiteY0" fmla="*/ 307686 h 1193555"/>
              <a:gd name="connsiteX1" fmla="*/ 5074238 w 10021299"/>
              <a:gd name="connsiteY1" fmla="*/ 255912 h 1193555"/>
              <a:gd name="connsiteX2" fmla="*/ 8838040 w 10021299"/>
              <a:gd name="connsiteY2" fmla="*/ 832855 h 1193555"/>
              <a:gd name="connsiteX3" fmla="*/ 9744474 w 10021299"/>
              <a:gd name="connsiteY3" fmla="*/ 356009 h 1193555"/>
              <a:gd name="connsiteX4" fmla="*/ 10020069 w 10021299"/>
              <a:gd name="connsiteY4" fmla="*/ 1055880 h 1193555"/>
              <a:gd name="connsiteX5" fmla="*/ 853767 w 10021299"/>
              <a:gd name="connsiteY5" fmla="*/ 1100484 h 1193555"/>
              <a:gd name="connsiteX6" fmla="*/ 875803 w 10021299"/>
              <a:gd name="connsiteY6" fmla="*/ 307686 h 1193555"/>
              <a:gd name="connsiteX0" fmla="*/ 875803 w 10027710"/>
              <a:gd name="connsiteY0" fmla="*/ 307686 h 1193555"/>
              <a:gd name="connsiteX1" fmla="*/ 5074238 w 10027710"/>
              <a:gd name="connsiteY1" fmla="*/ 255912 h 1193555"/>
              <a:gd name="connsiteX2" fmla="*/ 8838040 w 10027710"/>
              <a:gd name="connsiteY2" fmla="*/ 832855 h 1193555"/>
              <a:gd name="connsiteX3" fmla="*/ 10016617 w 10027710"/>
              <a:gd name="connsiteY3" fmla="*/ 410438 h 1193555"/>
              <a:gd name="connsiteX4" fmla="*/ 10020069 w 10027710"/>
              <a:gd name="connsiteY4" fmla="*/ 1055880 h 1193555"/>
              <a:gd name="connsiteX5" fmla="*/ 853767 w 10027710"/>
              <a:gd name="connsiteY5" fmla="*/ 1100484 h 1193555"/>
              <a:gd name="connsiteX6" fmla="*/ 875803 w 10027710"/>
              <a:gd name="connsiteY6" fmla="*/ 307686 h 1193555"/>
              <a:gd name="connsiteX0" fmla="*/ 323507 w 9475414"/>
              <a:gd name="connsiteY0" fmla="*/ 307686 h 1148586"/>
              <a:gd name="connsiteX1" fmla="*/ 4521942 w 9475414"/>
              <a:gd name="connsiteY1" fmla="*/ 255912 h 1148586"/>
              <a:gd name="connsiteX2" fmla="*/ 8285744 w 9475414"/>
              <a:gd name="connsiteY2" fmla="*/ 832855 h 1148586"/>
              <a:gd name="connsiteX3" fmla="*/ 9464321 w 9475414"/>
              <a:gd name="connsiteY3" fmla="*/ 410438 h 1148586"/>
              <a:gd name="connsiteX4" fmla="*/ 9467773 w 9475414"/>
              <a:gd name="connsiteY4" fmla="*/ 1055880 h 1148586"/>
              <a:gd name="connsiteX5" fmla="*/ 301471 w 9475414"/>
              <a:gd name="connsiteY5" fmla="*/ 1100484 h 1148586"/>
              <a:gd name="connsiteX6" fmla="*/ 323507 w 9475414"/>
              <a:gd name="connsiteY6" fmla="*/ 307686 h 1148586"/>
              <a:gd name="connsiteX0" fmla="*/ 319722 w 9471629"/>
              <a:gd name="connsiteY0" fmla="*/ 305044 h 1127981"/>
              <a:gd name="connsiteX1" fmla="*/ 4518157 w 9471629"/>
              <a:gd name="connsiteY1" fmla="*/ 253270 h 1127981"/>
              <a:gd name="connsiteX2" fmla="*/ 8281959 w 9471629"/>
              <a:gd name="connsiteY2" fmla="*/ 830213 h 1127981"/>
              <a:gd name="connsiteX3" fmla="*/ 9460536 w 9471629"/>
              <a:gd name="connsiteY3" fmla="*/ 407796 h 1127981"/>
              <a:gd name="connsiteX4" fmla="*/ 9463988 w 9471629"/>
              <a:gd name="connsiteY4" fmla="*/ 1053238 h 1127981"/>
              <a:gd name="connsiteX5" fmla="*/ 308572 w 9471629"/>
              <a:gd name="connsiteY5" fmla="*/ 1032527 h 1127981"/>
              <a:gd name="connsiteX6" fmla="*/ 319722 w 9471629"/>
              <a:gd name="connsiteY6" fmla="*/ 305044 h 1127981"/>
              <a:gd name="connsiteX0" fmla="*/ 192126 w 9344033"/>
              <a:gd name="connsiteY0" fmla="*/ 292794 h 1079434"/>
              <a:gd name="connsiteX1" fmla="*/ 4390561 w 9344033"/>
              <a:gd name="connsiteY1" fmla="*/ 241020 h 1079434"/>
              <a:gd name="connsiteX2" fmla="*/ 8154363 w 9344033"/>
              <a:gd name="connsiteY2" fmla="*/ 817963 h 1079434"/>
              <a:gd name="connsiteX3" fmla="*/ 9332940 w 9344033"/>
              <a:gd name="connsiteY3" fmla="*/ 395546 h 1079434"/>
              <a:gd name="connsiteX4" fmla="*/ 9336392 w 9344033"/>
              <a:gd name="connsiteY4" fmla="*/ 1040988 h 1079434"/>
              <a:gd name="connsiteX5" fmla="*/ 670833 w 9344033"/>
              <a:gd name="connsiteY5" fmla="*/ 704592 h 1079434"/>
              <a:gd name="connsiteX6" fmla="*/ 192126 w 9344033"/>
              <a:gd name="connsiteY6" fmla="*/ 292794 h 1079434"/>
              <a:gd name="connsiteX0" fmla="*/ 319721 w 9471628"/>
              <a:gd name="connsiteY0" fmla="*/ 307243 h 1144583"/>
              <a:gd name="connsiteX1" fmla="*/ 4518156 w 9471628"/>
              <a:gd name="connsiteY1" fmla="*/ 255469 h 1144583"/>
              <a:gd name="connsiteX2" fmla="*/ 8281958 w 9471628"/>
              <a:gd name="connsiteY2" fmla="*/ 832412 h 1144583"/>
              <a:gd name="connsiteX3" fmla="*/ 9460535 w 9471628"/>
              <a:gd name="connsiteY3" fmla="*/ 409995 h 1144583"/>
              <a:gd name="connsiteX4" fmla="*/ 9463987 w 9471628"/>
              <a:gd name="connsiteY4" fmla="*/ 1055437 h 1144583"/>
              <a:gd name="connsiteX5" fmla="*/ 308571 w 9471628"/>
              <a:gd name="connsiteY5" fmla="*/ 1089156 h 1144583"/>
              <a:gd name="connsiteX6" fmla="*/ 319721 w 9471628"/>
              <a:gd name="connsiteY6" fmla="*/ 307243 h 1144583"/>
              <a:gd name="connsiteX0" fmla="*/ 871500 w 10123892"/>
              <a:gd name="connsiteY0" fmla="*/ 307243 h 1199875"/>
              <a:gd name="connsiteX1" fmla="*/ 5069935 w 10123892"/>
              <a:gd name="connsiteY1" fmla="*/ 255469 h 1199875"/>
              <a:gd name="connsiteX2" fmla="*/ 8833737 w 10123892"/>
              <a:gd name="connsiteY2" fmla="*/ 832412 h 1199875"/>
              <a:gd name="connsiteX3" fmla="*/ 10012314 w 10123892"/>
              <a:gd name="connsiteY3" fmla="*/ 409995 h 1199875"/>
              <a:gd name="connsiteX4" fmla="*/ 10059309 w 10123892"/>
              <a:gd name="connsiteY4" fmla="*/ 1077209 h 1199875"/>
              <a:gd name="connsiteX5" fmla="*/ 860350 w 10123892"/>
              <a:gd name="connsiteY5" fmla="*/ 1089156 h 1199875"/>
              <a:gd name="connsiteX6" fmla="*/ 871500 w 10123892"/>
              <a:gd name="connsiteY6" fmla="*/ 307243 h 1199875"/>
              <a:gd name="connsiteX0" fmla="*/ 871500 w 10123892"/>
              <a:gd name="connsiteY0" fmla="*/ 307243 h 1138588"/>
              <a:gd name="connsiteX1" fmla="*/ 5069935 w 10123892"/>
              <a:gd name="connsiteY1" fmla="*/ 255469 h 1138588"/>
              <a:gd name="connsiteX2" fmla="*/ 8833737 w 10123892"/>
              <a:gd name="connsiteY2" fmla="*/ 832412 h 1138588"/>
              <a:gd name="connsiteX3" fmla="*/ 10012314 w 10123892"/>
              <a:gd name="connsiteY3" fmla="*/ 409995 h 1138588"/>
              <a:gd name="connsiteX4" fmla="*/ 10059309 w 10123892"/>
              <a:gd name="connsiteY4" fmla="*/ 1077209 h 1138588"/>
              <a:gd name="connsiteX5" fmla="*/ 860350 w 10123892"/>
              <a:gd name="connsiteY5" fmla="*/ 1089156 h 1138588"/>
              <a:gd name="connsiteX6" fmla="*/ 871500 w 10123892"/>
              <a:gd name="connsiteY6" fmla="*/ 307243 h 1138588"/>
              <a:gd name="connsiteX0" fmla="*/ 882349 w 10233462"/>
              <a:gd name="connsiteY0" fmla="*/ 307243 h 1135730"/>
              <a:gd name="connsiteX1" fmla="*/ 5080784 w 10233462"/>
              <a:gd name="connsiteY1" fmla="*/ 255469 h 1135730"/>
              <a:gd name="connsiteX2" fmla="*/ 8844586 w 10233462"/>
              <a:gd name="connsiteY2" fmla="*/ 832412 h 1135730"/>
              <a:gd name="connsiteX3" fmla="*/ 10023163 w 10233462"/>
              <a:gd name="connsiteY3" fmla="*/ 409995 h 1135730"/>
              <a:gd name="connsiteX4" fmla="*/ 10222558 w 10233462"/>
              <a:gd name="connsiteY4" fmla="*/ 1066323 h 1135730"/>
              <a:gd name="connsiteX5" fmla="*/ 871199 w 10233462"/>
              <a:gd name="connsiteY5" fmla="*/ 1089156 h 1135730"/>
              <a:gd name="connsiteX6" fmla="*/ 882349 w 10233462"/>
              <a:gd name="connsiteY6" fmla="*/ 307243 h 1135730"/>
              <a:gd name="connsiteX0" fmla="*/ 882349 w 10222727"/>
              <a:gd name="connsiteY0" fmla="*/ 307243 h 1135730"/>
              <a:gd name="connsiteX1" fmla="*/ 5080784 w 10222727"/>
              <a:gd name="connsiteY1" fmla="*/ 255469 h 1135730"/>
              <a:gd name="connsiteX2" fmla="*/ 8844586 w 10222727"/>
              <a:gd name="connsiteY2" fmla="*/ 832412 h 1135730"/>
              <a:gd name="connsiteX3" fmla="*/ 10023163 w 10222727"/>
              <a:gd name="connsiteY3" fmla="*/ 409995 h 1135730"/>
              <a:gd name="connsiteX4" fmla="*/ 10222558 w 10222727"/>
              <a:gd name="connsiteY4" fmla="*/ 1066323 h 1135730"/>
              <a:gd name="connsiteX5" fmla="*/ 871199 w 10222727"/>
              <a:gd name="connsiteY5" fmla="*/ 1089156 h 1135730"/>
              <a:gd name="connsiteX6" fmla="*/ 882349 w 10222727"/>
              <a:gd name="connsiteY6" fmla="*/ 307243 h 1135730"/>
              <a:gd name="connsiteX0" fmla="*/ 882349 w 10222727"/>
              <a:gd name="connsiteY0" fmla="*/ 307243 h 1135730"/>
              <a:gd name="connsiteX1" fmla="*/ 5080784 w 10222727"/>
              <a:gd name="connsiteY1" fmla="*/ 255469 h 1135730"/>
              <a:gd name="connsiteX2" fmla="*/ 8844586 w 10222727"/>
              <a:gd name="connsiteY2" fmla="*/ 832412 h 1135730"/>
              <a:gd name="connsiteX3" fmla="*/ 10023163 w 10222727"/>
              <a:gd name="connsiteY3" fmla="*/ 409995 h 1135730"/>
              <a:gd name="connsiteX4" fmla="*/ 10222558 w 10222727"/>
              <a:gd name="connsiteY4" fmla="*/ 1066323 h 1135730"/>
              <a:gd name="connsiteX5" fmla="*/ 871199 w 10222727"/>
              <a:gd name="connsiteY5" fmla="*/ 1089156 h 1135730"/>
              <a:gd name="connsiteX6" fmla="*/ 882349 w 10222727"/>
              <a:gd name="connsiteY6" fmla="*/ 307243 h 1135730"/>
              <a:gd name="connsiteX0" fmla="*/ 872976 w 10213327"/>
              <a:gd name="connsiteY0" fmla="*/ 307243 h 1144580"/>
              <a:gd name="connsiteX1" fmla="*/ 5071411 w 10213327"/>
              <a:gd name="connsiteY1" fmla="*/ 255469 h 1144580"/>
              <a:gd name="connsiteX2" fmla="*/ 8835213 w 10213327"/>
              <a:gd name="connsiteY2" fmla="*/ 832412 h 1144580"/>
              <a:gd name="connsiteX3" fmla="*/ 10013790 w 10213327"/>
              <a:gd name="connsiteY3" fmla="*/ 409995 h 1144580"/>
              <a:gd name="connsiteX4" fmla="*/ 10213185 w 10213327"/>
              <a:gd name="connsiteY4" fmla="*/ 1066323 h 1144580"/>
              <a:gd name="connsiteX5" fmla="*/ 861826 w 10213327"/>
              <a:gd name="connsiteY5" fmla="*/ 1089156 h 1144580"/>
              <a:gd name="connsiteX6" fmla="*/ 872976 w 10213327"/>
              <a:gd name="connsiteY6" fmla="*/ 307243 h 1144580"/>
              <a:gd name="connsiteX0" fmla="*/ 882350 w 10222728"/>
              <a:gd name="connsiteY0" fmla="*/ 307243 h 1144948"/>
              <a:gd name="connsiteX1" fmla="*/ 5080785 w 10222728"/>
              <a:gd name="connsiteY1" fmla="*/ 255469 h 1144948"/>
              <a:gd name="connsiteX2" fmla="*/ 8844587 w 10222728"/>
              <a:gd name="connsiteY2" fmla="*/ 832412 h 1144948"/>
              <a:gd name="connsiteX3" fmla="*/ 10023164 w 10222728"/>
              <a:gd name="connsiteY3" fmla="*/ 409995 h 1144948"/>
              <a:gd name="connsiteX4" fmla="*/ 10222559 w 10222728"/>
              <a:gd name="connsiteY4" fmla="*/ 1098980 h 1144948"/>
              <a:gd name="connsiteX5" fmla="*/ 871200 w 10222728"/>
              <a:gd name="connsiteY5" fmla="*/ 1089156 h 1144948"/>
              <a:gd name="connsiteX6" fmla="*/ 882350 w 10222728"/>
              <a:gd name="connsiteY6" fmla="*/ 307243 h 1144948"/>
              <a:gd name="connsiteX0" fmla="*/ 953539 w 10293917"/>
              <a:gd name="connsiteY0" fmla="*/ 236011 h 1073716"/>
              <a:gd name="connsiteX1" fmla="*/ 6523574 w 10293917"/>
              <a:gd name="connsiteY1" fmla="*/ 282208 h 1073716"/>
              <a:gd name="connsiteX2" fmla="*/ 8915776 w 10293917"/>
              <a:gd name="connsiteY2" fmla="*/ 761180 h 1073716"/>
              <a:gd name="connsiteX3" fmla="*/ 10094353 w 10293917"/>
              <a:gd name="connsiteY3" fmla="*/ 338763 h 1073716"/>
              <a:gd name="connsiteX4" fmla="*/ 10293748 w 10293917"/>
              <a:gd name="connsiteY4" fmla="*/ 1027748 h 1073716"/>
              <a:gd name="connsiteX5" fmla="*/ 942389 w 10293917"/>
              <a:gd name="connsiteY5" fmla="*/ 1017924 h 1073716"/>
              <a:gd name="connsiteX6" fmla="*/ 953539 w 10293917"/>
              <a:gd name="connsiteY6" fmla="*/ 236011 h 1073716"/>
              <a:gd name="connsiteX0" fmla="*/ 953539 w 10293917"/>
              <a:gd name="connsiteY0" fmla="*/ 161599 h 999304"/>
              <a:gd name="connsiteX1" fmla="*/ 6523574 w 10293917"/>
              <a:gd name="connsiteY1" fmla="*/ 207796 h 999304"/>
              <a:gd name="connsiteX2" fmla="*/ 8915776 w 10293917"/>
              <a:gd name="connsiteY2" fmla="*/ 686768 h 999304"/>
              <a:gd name="connsiteX3" fmla="*/ 10094353 w 10293917"/>
              <a:gd name="connsiteY3" fmla="*/ 264351 h 999304"/>
              <a:gd name="connsiteX4" fmla="*/ 10293748 w 10293917"/>
              <a:gd name="connsiteY4" fmla="*/ 953336 h 999304"/>
              <a:gd name="connsiteX5" fmla="*/ 942389 w 10293917"/>
              <a:gd name="connsiteY5" fmla="*/ 943512 h 999304"/>
              <a:gd name="connsiteX6" fmla="*/ 953539 w 10293917"/>
              <a:gd name="connsiteY6" fmla="*/ 161599 h 999304"/>
              <a:gd name="connsiteX0" fmla="*/ 953539 w 10293917"/>
              <a:gd name="connsiteY0" fmla="*/ 193847 h 1031552"/>
              <a:gd name="connsiteX1" fmla="*/ 6523574 w 10293917"/>
              <a:gd name="connsiteY1" fmla="*/ 240044 h 1031552"/>
              <a:gd name="connsiteX2" fmla="*/ 8915776 w 10293917"/>
              <a:gd name="connsiteY2" fmla="*/ 719016 h 1031552"/>
              <a:gd name="connsiteX3" fmla="*/ 10094353 w 10293917"/>
              <a:gd name="connsiteY3" fmla="*/ 296599 h 1031552"/>
              <a:gd name="connsiteX4" fmla="*/ 10293748 w 10293917"/>
              <a:gd name="connsiteY4" fmla="*/ 985584 h 1031552"/>
              <a:gd name="connsiteX5" fmla="*/ 942389 w 10293917"/>
              <a:gd name="connsiteY5" fmla="*/ 975760 h 1031552"/>
              <a:gd name="connsiteX6" fmla="*/ 953539 w 10293917"/>
              <a:gd name="connsiteY6" fmla="*/ 193847 h 1031552"/>
              <a:gd name="connsiteX0" fmla="*/ 953539 w 10293917"/>
              <a:gd name="connsiteY0" fmla="*/ 62847 h 900552"/>
              <a:gd name="connsiteX1" fmla="*/ 6523574 w 10293917"/>
              <a:gd name="connsiteY1" fmla="*/ 109044 h 900552"/>
              <a:gd name="connsiteX2" fmla="*/ 9111719 w 10293917"/>
              <a:gd name="connsiteY2" fmla="*/ 598902 h 900552"/>
              <a:gd name="connsiteX3" fmla="*/ 10094353 w 10293917"/>
              <a:gd name="connsiteY3" fmla="*/ 165599 h 900552"/>
              <a:gd name="connsiteX4" fmla="*/ 10293748 w 10293917"/>
              <a:gd name="connsiteY4" fmla="*/ 854584 h 900552"/>
              <a:gd name="connsiteX5" fmla="*/ 942389 w 10293917"/>
              <a:gd name="connsiteY5" fmla="*/ 844760 h 900552"/>
              <a:gd name="connsiteX6" fmla="*/ 953539 w 10293917"/>
              <a:gd name="connsiteY6" fmla="*/ 62847 h 900552"/>
              <a:gd name="connsiteX0" fmla="*/ 953539 w 10293917"/>
              <a:gd name="connsiteY0" fmla="*/ 62847 h 900552"/>
              <a:gd name="connsiteX1" fmla="*/ 6523574 w 10293917"/>
              <a:gd name="connsiteY1" fmla="*/ 109044 h 900552"/>
              <a:gd name="connsiteX2" fmla="*/ 9111719 w 10293917"/>
              <a:gd name="connsiteY2" fmla="*/ 598902 h 900552"/>
              <a:gd name="connsiteX3" fmla="*/ 10094353 w 10293917"/>
              <a:gd name="connsiteY3" fmla="*/ 165599 h 900552"/>
              <a:gd name="connsiteX4" fmla="*/ 10293748 w 10293917"/>
              <a:gd name="connsiteY4" fmla="*/ 854584 h 900552"/>
              <a:gd name="connsiteX5" fmla="*/ 942389 w 10293917"/>
              <a:gd name="connsiteY5" fmla="*/ 844760 h 900552"/>
              <a:gd name="connsiteX6" fmla="*/ 953539 w 10293917"/>
              <a:gd name="connsiteY6" fmla="*/ 62847 h 900552"/>
              <a:gd name="connsiteX0" fmla="*/ 953539 w 10293917"/>
              <a:gd name="connsiteY0" fmla="*/ 62847 h 900552"/>
              <a:gd name="connsiteX1" fmla="*/ 6523574 w 10293917"/>
              <a:gd name="connsiteY1" fmla="*/ 109044 h 900552"/>
              <a:gd name="connsiteX2" fmla="*/ 9111719 w 10293917"/>
              <a:gd name="connsiteY2" fmla="*/ 598902 h 900552"/>
              <a:gd name="connsiteX3" fmla="*/ 10094353 w 10293917"/>
              <a:gd name="connsiteY3" fmla="*/ 165599 h 900552"/>
              <a:gd name="connsiteX4" fmla="*/ 10293748 w 10293917"/>
              <a:gd name="connsiteY4" fmla="*/ 854584 h 900552"/>
              <a:gd name="connsiteX5" fmla="*/ 942389 w 10293917"/>
              <a:gd name="connsiteY5" fmla="*/ 844760 h 900552"/>
              <a:gd name="connsiteX6" fmla="*/ 953539 w 10293917"/>
              <a:gd name="connsiteY6" fmla="*/ 62847 h 900552"/>
              <a:gd name="connsiteX0" fmla="*/ 899352 w 10239730"/>
              <a:gd name="connsiteY0" fmla="*/ 81761 h 919466"/>
              <a:gd name="connsiteX1" fmla="*/ 5435244 w 10239730"/>
              <a:gd name="connsiteY1" fmla="*/ 84415 h 919466"/>
              <a:gd name="connsiteX2" fmla="*/ 9057532 w 10239730"/>
              <a:gd name="connsiteY2" fmla="*/ 617816 h 919466"/>
              <a:gd name="connsiteX3" fmla="*/ 10040166 w 10239730"/>
              <a:gd name="connsiteY3" fmla="*/ 184513 h 919466"/>
              <a:gd name="connsiteX4" fmla="*/ 10239561 w 10239730"/>
              <a:gd name="connsiteY4" fmla="*/ 873498 h 919466"/>
              <a:gd name="connsiteX5" fmla="*/ 888202 w 10239730"/>
              <a:gd name="connsiteY5" fmla="*/ 863674 h 919466"/>
              <a:gd name="connsiteX6" fmla="*/ 899352 w 10239730"/>
              <a:gd name="connsiteY6" fmla="*/ 81761 h 919466"/>
              <a:gd name="connsiteX0" fmla="*/ 902682 w 10243060"/>
              <a:gd name="connsiteY0" fmla="*/ 119859 h 957564"/>
              <a:gd name="connsiteX1" fmla="*/ 5503888 w 10243060"/>
              <a:gd name="connsiteY1" fmla="*/ 57199 h 957564"/>
              <a:gd name="connsiteX2" fmla="*/ 9060862 w 10243060"/>
              <a:gd name="connsiteY2" fmla="*/ 655914 h 957564"/>
              <a:gd name="connsiteX3" fmla="*/ 10043496 w 10243060"/>
              <a:gd name="connsiteY3" fmla="*/ 222611 h 957564"/>
              <a:gd name="connsiteX4" fmla="*/ 10242891 w 10243060"/>
              <a:gd name="connsiteY4" fmla="*/ 911596 h 957564"/>
              <a:gd name="connsiteX5" fmla="*/ 891532 w 10243060"/>
              <a:gd name="connsiteY5" fmla="*/ 901772 h 957564"/>
              <a:gd name="connsiteX6" fmla="*/ 902682 w 10243060"/>
              <a:gd name="connsiteY6" fmla="*/ 119859 h 957564"/>
              <a:gd name="connsiteX0" fmla="*/ 902682 w 10243060"/>
              <a:gd name="connsiteY0" fmla="*/ 119859 h 957564"/>
              <a:gd name="connsiteX1" fmla="*/ 5503888 w 10243060"/>
              <a:gd name="connsiteY1" fmla="*/ 57199 h 957564"/>
              <a:gd name="connsiteX2" fmla="*/ 9060862 w 10243060"/>
              <a:gd name="connsiteY2" fmla="*/ 655914 h 957564"/>
              <a:gd name="connsiteX3" fmla="*/ 10043496 w 10243060"/>
              <a:gd name="connsiteY3" fmla="*/ 222611 h 957564"/>
              <a:gd name="connsiteX4" fmla="*/ 10242891 w 10243060"/>
              <a:gd name="connsiteY4" fmla="*/ 911596 h 957564"/>
              <a:gd name="connsiteX5" fmla="*/ 891532 w 10243060"/>
              <a:gd name="connsiteY5" fmla="*/ 901772 h 957564"/>
              <a:gd name="connsiteX6" fmla="*/ 902682 w 10243060"/>
              <a:gd name="connsiteY6" fmla="*/ 119859 h 957564"/>
              <a:gd name="connsiteX0" fmla="*/ 902682 w 10243060"/>
              <a:gd name="connsiteY0" fmla="*/ 159422 h 997127"/>
              <a:gd name="connsiteX1" fmla="*/ 5503888 w 10243060"/>
              <a:gd name="connsiteY1" fmla="*/ 96762 h 997127"/>
              <a:gd name="connsiteX2" fmla="*/ 9060862 w 10243060"/>
              <a:gd name="connsiteY2" fmla="*/ 695477 h 997127"/>
              <a:gd name="connsiteX3" fmla="*/ 10043496 w 10243060"/>
              <a:gd name="connsiteY3" fmla="*/ 262174 h 997127"/>
              <a:gd name="connsiteX4" fmla="*/ 10242891 w 10243060"/>
              <a:gd name="connsiteY4" fmla="*/ 951159 h 997127"/>
              <a:gd name="connsiteX5" fmla="*/ 891532 w 10243060"/>
              <a:gd name="connsiteY5" fmla="*/ 941335 h 997127"/>
              <a:gd name="connsiteX6" fmla="*/ 902682 w 10243060"/>
              <a:gd name="connsiteY6" fmla="*/ 159422 h 997127"/>
              <a:gd name="connsiteX0" fmla="*/ 902682 w 10243060"/>
              <a:gd name="connsiteY0" fmla="*/ 167436 h 1005141"/>
              <a:gd name="connsiteX1" fmla="*/ 5503888 w 10243060"/>
              <a:gd name="connsiteY1" fmla="*/ 104776 h 1005141"/>
              <a:gd name="connsiteX2" fmla="*/ 9060862 w 10243060"/>
              <a:gd name="connsiteY2" fmla="*/ 703491 h 1005141"/>
              <a:gd name="connsiteX3" fmla="*/ 10043496 w 10243060"/>
              <a:gd name="connsiteY3" fmla="*/ 270188 h 1005141"/>
              <a:gd name="connsiteX4" fmla="*/ 10242891 w 10243060"/>
              <a:gd name="connsiteY4" fmla="*/ 959173 h 1005141"/>
              <a:gd name="connsiteX5" fmla="*/ 891532 w 10243060"/>
              <a:gd name="connsiteY5" fmla="*/ 949349 h 1005141"/>
              <a:gd name="connsiteX6" fmla="*/ 902682 w 10243060"/>
              <a:gd name="connsiteY6" fmla="*/ 167436 h 1005141"/>
              <a:gd name="connsiteX0" fmla="*/ 874657 w 10215035"/>
              <a:gd name="connsiteY0" fmla="*/ 187740 h 1025445"/>
              <a:gd name="connsiteX1" fmla="*/ 4918079 w 10215035"/>
              <a:gd name="connsiteY1" fmla="*/ 97648 h 1025445"/>
              <a:gd name="connsiteX2" fmla="*/ 9032837 w 10215035"/>
              <a:gd name="connsiteY2" fmla="*/ 723795 h 1025445"/>
              <a:gd name="connsiteX3" fmla="*/ 10015471 w 10215035"/>
              <a:gd name="connsiteY3" fmla="*/ 290492 h 1025445"/>
              <a:gd name="connsiteX4" fmla="*/ 10214866 w 10215035"/>
              <a:gd name="connsiteY4" fmla="*/ 979477 h 1025445"/>
              <a:gd name="connsiteX5" fmla="*/ 863507 w 10215035"/>
              <a:gd name="connsiteY5" fmla="*/ 969653 h 1025445"/>
              <a:gd name="connsiteX6" fmla="*/ 874657 w 10215035"/>
              <a:gd name="connsiteY6" fmla="*/ 187740 h 1025445"/>
              <a:gd name="connsiteX0" fmla="*/ 868807 w 10209185"/>
              <a:gd name="connsiteY0" fmla="*/ 180876 h 1018581"/>
              <a:gd name="connsiteX1" fmla="*/ 4793357 w 10209185"/>
              <a:gd name="connsiteY1" fmla="*/ 99928 h 1018581"/>
              <a:gd name="connsiteX2" fmla="*/ 9026987 w 10209185"/>
              <a:gd name="connsiteY2" fmla="*/ 716931 h 1018581"/>
              <a:gd name="connsiteX3" fmla="*/ 10009621 w 10209185"/>
              <a:gd name="connsiteY3" fmla="*/ 283628 h 1018581"/>
              <a:gd name="connsiteX4" fmla="*/ 10209016 w 10209185"/>
              <a:gd name="connsiteY4" fmla="*/ 972613 h 1018581"/>
              <a:gd name="connsiteX5" fmla="*/ 857657 w 10209185"/>
              <a:gd name="connsiteY5" fmla="*/ 962789 h 1018581"/>
              <a:gd name="connsiteX6" fmla="*/ 868807 w 10209185"/>
              <a:gd name="connsiteY6" fmla="*/ 180876 h 1018581"/>
              <a:gd name="connsiteX0" fmla="*/ 888465 w 10228844"/>
              <a:gd name="connsiteY0" fmla="*/ 180876 h 986176"/>
              <a:gd name="connsiteX1" fmla="*/ 4813015 w 10228844"/>
              <a:gd name="connsiteY1" fmla="*/ 99928 h 986176"/>
              <a:gd name="connsiteX2" fmla="*/ 9046645 w 10228844"/>
              <a:gd name="connsiteY2" fmla="*/ 716931 h 986176"/>
              <a:gd name="connsiteX3" fmla="*/ 10029279 w 10228844"/>
              <a:gd name="connsiteY3" fmla="*/ 283628 h 986176"/>
              <a:gd name="connsiteX4" fmla="*/ 10228674 w 10228844"/>
              <a:gd name="connsiteY4" fmla="*/ 972613 h 986176"/>
              <a:gd name="connsiteX5" fmla="*/ 877315 w 10228844"/>
              <a:gd name="connsiteY5" fmla="*/ 962789 h 986176"/>
              <a:gd name="connsiteX6" fmla="*/ 888465 w 10228844"/>
              <a:gd name="connsiteY6" fmla="*/ 180876 h 986176"/>
              <a:gd name="connsiteX0" fmla="*/ 909299 w 10249678"/>
              <a:gd name="connsiteY0" fmla="*/ 173716 h 979016"/>
              <a:gd name="connsiteX1" fmla="*/ 5256234 w 10249678"/>
              <a:gd name="connsiteY1" fmla="*/ 102444 h 979016"/>
              <a:gd name="connsiteX2" fmla="*/ 9067479 w 10249678"/>
              <a:gd name="connsiteY2" fmla="*/ 709771 h 979016"/>
              <a:gd name="connsiteX3" fmla="*/ 10050113 w 10249678"/>
              <a:gd name="connsiteY3" fmla="*/ 276468 h 979016"/>
              <a:gd name="connsiteX4" fmla="*/ 10249508 w 10249678"/>
              <a:gd name="connsiteY4" fmla="*/ 965453 h 979016"/>
              <a:gd name="connsiteX5" fmla="*/ 898149 w 10249678"/>
              <a:gd name="connsiteY5" fmla="*/ 955629 h 979016"/>
              <a:gd name="connsiteX6" fmla="*/ 909299 w 10249678"/>
              <a:gd name="connsiteY6" fmla="*/ 173716 h 97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9678" h="979016">
                <a:moveTo>
                  <a:pt x="909299" y="173716"/>
                </a:moveTo>
                <a:cubicBezTo>
                  <a:pt x="1635647" y="31519"/>
                  <a:pt x="3027857" y="-96626"/>
                  <a:pt x="5256234" y="102444"/>
                </a:cubicBezTo>
                <a:cubicBezTo>
                  <a:pt x="7484611" y="301514"/>
                  <a:pt x="8268499" y="680767"/>
                  <a:pt x="9067479" y="709771"/>
                </a:cubicBezTo>
                <a:cubicBezTo>
                  <a:pt x="9866459" y="738775"/>
                  <a:pt x="9853108" y="233854"/>
                  <a:pt x="10050113" y="276468"/>
                </a:cubicBezTo>
                <a:cubicBezTo>
                  <a:pt x="10247118" y="319082"/>
                  <a:pt x="10228417" y="977789"/>
                  <a:pt x="10249508" y="965453"/>
                </a:cubicBezTo>
                <a:cubicBezTo>
                  <a:pt x="10291724" y="940761"/>
                  <a:pt x="2500571" y="1014433"/>
                  <a:pt x="898149" y="955629"/>
                </a:cubicBezTo>
                <a:cubicBezTo>
                  <a:pt x="-704273" y="896825"/>
                  <a:pt x="182952" y="315914"/>
                  <a:pt x="909299" y="17371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0C0029-5F18-214E-8000-215F6834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832" y="617383"/>
            <a:ext cx="8592277" cy="118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F6D867-8C95-054B-B1A5-7AD011B9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548000"/>
            <a:ext cx="11280629" cy="4905336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28E893F-59CA-4E3B-9EC2-A8AA1DD3C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1" y="71905"/>
            <a:ext cx="2651775" cy="10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F67B73B3-CBED-6143-B101-920EAB9C4092}"/>
              </a:ext>
            </a:extLst>
          </p:cNvPr>
          <p:cNvSpPr/>
          <p:nvPr userDrawn="1"/>
        </p:nvSpPr>
        <p:spPr>
          <a:xfrm flipH="1">
            <a:off x="-91178" y="808350"/>
            <a:ext cx="13853427" cy="709018"/>
          </a:xfrm>
          <a:custGeom>
            <a:avLst/>
            <a:gdLst>
              <a:gd name="connsiteX0" fmla="*/ 879926 w 10681067"/>
              <a:gd name="connsiteY0" fmla="*/ 725618 h 1170919"/>
              <a:gd name="connsiteX1" fmla="*/ 5306960 w 10681067"/>
              <a:gd name="connsiteY1" fmla="*/ 379930 h 1170919"/>
              <a:gd name="connsiteX2" fmla="*/ 8853048 w 10681067"/>
              <a:gd name="connsiteY2" fmla="*/ 837130 h 1170919"/>
              <a:gd name="connsiteX3" fmla="*/ 9644784 w 10681067"/>
              <a:gd name="connsiteY3" fmla="*/ 513745 h 1170919"/>
              <a:gd name="connsiteX4" fmla="*/ 9890111 w 10681067"/>
              <a:gd name="connsiteY4" fmla="*/ 11940 h 1170919"/>
              <a:gd name="connsiteX5" fmla="*/ 10035077 w 10681067"/>
              <a:gd name="connsiteY5" fmla="*/ 1060155 h 1170919"/>
              <a:gd name="connsiteX6" fmla="*/ 868775 w 10681067"/>
              <a:gd name="connsiteY6" fmla="*/ 1104759 h 1170919"/>
              <a:gd name="connsiteX7" fmla="*/ 879926 w 10681067"/>
              <a:gd name="connsiteY7" fmla="*/ 725618 h 1170919"/>
              <a:gd name="connsiteX0" fmla="*/ 874729 w 10686756"/>
              <a:gd name="connsiteY0" fmla="*/ 235761 h 1202865"/>
              <a:gd name="connsiteX1" fmla="*/ 5312649 w 10686756"/>
              <a:gd name="connsiteY1" fmla="*/ 379930 h 1202865"/>
              <a:gd name="connsiteX2" fmla="*/ 8858737 w 10686756"/>
              <a:gd name="connsiteY2" fmla="*/ 837130 h 1202865"/>
              <a:gd name="connsiteX3" fmla="*/ 9650473 w 10686756"/>
              <a:gd name="connsiteY3" fmla="*/ 513745 h 1202865"/>
              <a:gd name="connsiteX4" fmla="*/ 9895800 w 10686756"/>
              <a:gd name="connsiteY4" fmla="*/ 11940 h 1202865"/>
              <a:gd name="connsiteX5" fmla="*/ 10040766 w 10686756"/>
              <a:gd name="connsiteY5" fmla="*/ 1060155 h 1202865"/>
              <a:gd name="connsiteX6" fmla="*/ 874464 w 10686756"/>
              <a:gd name="connsiteY6" fmla="*/ 1104759 h 1202865"/>
              <a:gd name="connsiteX7" fmla="*/ 874729 w 10686756"/>
              <a:gd name="connsiteY7" fmla="*/ 235761 h 1202865"/>
              <a:gd name="connsiteX0" fmla="*/ 1048705 w 10860732"/>
              <a:gd name="connsiteY0" fmla="*/ 235761 h 1202865"/>
              <a:gd name="connsiteX1" fmla="*/ 5486625 w 10860732"/>
              <a:gd name="connsiteY1" fmla="*/ 379930 h 1202865"/>
              <a:gd name="connsiteX2" fmla="*/ 9032713 w 10860732"/>
              <a:gd name="connsiteY2" fmla="*/ 837130 h 1202865"/>
              <a:gd name="connsiteX3" fmla="*/ 9824449 w 10860732"/>
              <a:gd name="connsiteY3" fmla="*/ 513745 h 1202865"/>
              <a:gd name="connsiteX4" fmla="*/ 10069776 w 10860732"/>
              <a:gd name="connsiteY4" fmla="*/ 11940 h 1202865"/>
              <a:gd name="connsiteX5" fmla="*/ 10214742 w 10860732"/>
              <a:gd name="connsiteY5" fmla="*/ 1060155 h 1202865"/>
              <a:gd name="connsiteX6" fmla="*/ 1048440 w 10860732"/>
              <a:gd name="connsiteY6" fmla="*/ 1104759 h 1202865"/>
              <a:gd name="connsiteX7" fmla="*/ 1048705 w 10860732"/>
              <a:gd name="connsiteY7" fmla="*/ 235761 h 1202865"/>
              <a:gd name="connsiteX0" fmla="*/ 1043600 w 10866513"/>
              <a:gd name="connsiteY0" fmla="*/ 11969 h 1351176"/>
              <a:gd name="connsiteX1" fmla="*/ 5492406 w 10866513"/>
              <a:gd name="connsiteY1" fmla="*/ 504481 h 1351176"/>
              <a:gd name="connsiteX2" fmla="*/ 9038494 w 10866513"/>
              <a:gd name="connsiteY2" fmla="*/ 961681 h 1351176"/>
              <a:gd name="connsiteX3" fmla="*/ 9830230 w 10866513"/>
              <a:gd name="connsiteY3" fmla="*/ 638296 h 1351176"/>
              <a:gd name="connsiteX4" fmla="*/ 10075557 w 10866513"/>
              <a:gd name="connsiteY4" fmla="*/ 136491 h 1351176"/>
              <a:gd name="connsiteX5" fmla="*/ 10220523 w 10866513"/>
              <a:gd name="connsiteY5" fmla="*/ 1184706 h 1351176"/>
              <a:gd name="connsiteX6" fmla="*/ 1054221 w 10866513"/>
              <a:gd name="connsiteY6" fmla="*/ 1229310 h 1351176"/>
              <a:gd name="connsiteX7" fmla="*/ 1043600 w 10866513"/>
              <a:gd name="connsiteY7" fmla="*/ 11969 h 1351176"/>
              <a:gd name="connsiteX0" fmla="*/ 888580 w 10711493"/>
              <a:gd name="connsiteY0" fmla="*/ 68494 h 1407701"/>
              <a:gd name="connsiteX1" fmla="*/ 5718386 w 10711493"/>
              <a:gd name="connsiteY1" fmla="*/ 245321 h 1407701"/>
              <a:gd name="connsiteX2" fmla="*/ 8883474 w 10711493"/>
              <a:gd name="connsiteY2" fmla="*/ 1018206 h 1407701"/>
              <a:gd name="connsiteX3" fmla="*/ 9675210 w 10711493"/>
              <a:gd name="connsiteY3" fmla="*/ 694821 h 1407701"/>
              <a:gd name="connsiteX4" fmla="*/ 9920537 w 10711493"/>
              <a:gd name="connsiteY4" fmla="*/ 193016 h 1407701"/>
              <a:gd name="connsiteX5" fmla="*/ 10065503 w 10711493"/>
              <a:gd name="connsiteY5" fmla="*/ 1241231 h 1407701"/>
              <a:gd name="connsiteX6" fmla="*/ 899201 w 10711493"/>
              <a:gd name="connsiteY6" fmla="*/ 1285835 h 1407701"/>
              <a:gd name="connsiteX7" fmla="*/ 888580 w 10711493"/>
              <a:gd name="connsiteY7" fmla="*/ 68494 h 1407701"/>
              <a:gd name="connsiteX0" fmla="*/ 906204 w 10696460"/>
              <a:gd name="connsiteY0" fmla="*/ 311962 h 1197831"/>
              <a:gd name="connsiteX1" fmla="*/ 5703353 w 10696460"/>
              <a:gd name="connsiteY1" fmla="*/ 64246 h 1197831"/>
              <a:gd name="connsiteX2" fmla="*/ 8868441 w 10696460"/>
              <a:gd name="connsiteY2" fmla="*/ 837131 h 1197831"/>
              <a:gd name="connsiteX3" fmla="*/ 9660177 w 10696460"/>
              <a:gd name="connsiteY3" fmla="*/ 513746 h 1197831"/>
              <a:gd name="connsiteX4" fmla="*/ 9905504 w 10696460"/>
              <a:gd name="connsiteY4" fmla="*/ 11941 h 1197831"/>
              <a:gd name="connsiteX5" fmla="*/ 10050470 w 10696460"/>
              <a:gd name="connsiteY5" fmla="*/ 1060156 h 1197831"/>
              <a:gd name="connsiteX6" fmla="*/ 884168 w 10696460"/>
              <a:gd name="connsiteY6" fmla="*/ 1104760 h 1197831"/>
              <a:gd name="connsiteX7" fmla="*/ 906204 w 10696460"/>
              <a:gd name="connsiteY7" fmla="*/ 311962 h 1197831"/>
              <a:gd name="connsiteX0" fmla="*/ 906766 w 10697022"/>
              <a:gd name="connsiteY0" fmla="*/ 311962 h 1197831"/>
              <a:gd name="connsiteX1" fmla="*/ 5714801 w 10697022"/>
              <a:gd name="connsiteY1" fmla="*/ 456131 h 1197831"/>
              <a:gd name="connsiteX2" fmla="*/ 8869003 w 10697022"/>
              <a:gd name="connsiteY2" fmla="*/ 837131 h 1197831"/>
              <a:gd name="connsiteX3" fmla="*/ 9660739 w 10697022"/>
              <a:gd name="connsiteY3" fmla="*/ 513746 h 1197831"/>
              <a:gd name="connsiteX4" fmla="*/ 9906066 w 10697022"/>
              <a:gd name="connsiteY4" fmla="*/ 11941 h 1197831"/>
              <a:gd name="connsiteX5" fmla="*/ 10051032 w 10697022"/>
              <a:gd name="connsiteY5" fmla="*/ 1060156 h 1197831"/>
              <a:gd name="connsiteX6" fmla="*/ 884730 w 10697022"/>
              <a:gd name="connsiteY6" fmla="*/ 1104760 h 1197831"/>
              <a:gd name="connsiteX7" fmla="*/ 906766 w 10697022"/>
              <a:gd name="connsiteY7" fmla="*/ 311962 h 1197831"/>
              <a:gd name="connsiteX0" fmla="*/ 906766 w 10697022"/>
              <a:gd name="connsiteY0" fmla="*/ 301295 h 1187164"/>
              <a:gd name="connsiteX1" fmla="*/ 5714801 w 10697022"/>
              <a:gd name="connsiteY1" fmla="*/ 445464 h 1187164"/>
              <a:gd name="connsiteX2" fmla="*/ 8869003 w 10697022"/>
              <a:gd name="connsiteY2" fmla="*/ 826464 h 1187164"/>
              <a:gd name="connsiteX3" fmla="*/ 9906066 w 10697022"/>
              <a:gd name="connsiteY3" fmla="*/ 1274 h 1187164"/>
              <a:gd name="connsiteX4" fmla="*/ 10051032 w 10697022"/>
              <a:gd name="connsiteY4" fmla="*/ 1049489 h 1187164"/>
              <a:gd name="connsiteX5" fmla="*/ 884730 w 10697022"/>
              <a:gd name="connsiteY5" fmla="*/ 1094093 h 1187164"/>
              <a:gd name="connsiteX6" fmla="*/ 906766 w 10697022"/>
              <a:gd name="connsiteY6" fmla="*/ 301295 h 1187164"/>
              <a:gd name="connsiteX0" fmla="*/ 906766 w 10754100"/>
              <a:gd name="connsiteY0" fmla="*/ 35556 h 921425"/>
              <a:gd name="connsiteX1" fmla="*/ 5714801 w 10754100"/>
              <a:gd name="connsiteY1" fmla="*/ 179725 h 921425"/>
              <a:gd name="connsiteX2" fmla="*/ 8869003 w 10754100"/>
              <a:gd name="connsiteY2" fmla="*/ 560725 h 921425"/>
              <a:gd name="connsiteX3" fmla="*/ 10123780 w 10754100"/>
              <a:gd name="connsiteY3" fmla="*/ 170964 h 921425"/>
              <a:gd name="connsiteX4" fmla="*/ 10051032 w 10754100"/>
              <a:gd name="connsiteY4" fmla="*/ 783750 h 921425"/>
              <a:gd name="connsiteX5" fmla="*/ 884730 w 10754100"/>
              <a:gd name="connsiteY5" fmla="*/ 828354 h 921425"/>
              <a:gd name="connsiteX6" fmla="*/ 906766 w 10754100"/>
              <a:gd name="connsiteY6" fmla="*/ 35556 h 921425"/>
              <a:gd name="connsiteX0" fmla="*/ 875803 w 10723137"/>
              <a:gd name="connsiteY0" fmla="*/ 112544 h 998413"/>
              <a:gd name="connsiteX1" fmla="*/ 5074238 w 10723137"/>
              <a:gd name="connsiteY1" fmla="*/ 60770 h 998413"/>
              <a:gd name="connsiteX2" fmla="*/ 8838040 w 10723137"/>
              <a:gd name="connsiteY2" fmla="*/ 637713 h 998413"/>
              <a:gd name="connsiteX3" fmla="*/ 10092817 w 10723137"/>
              <a:gd name="connsiteY3" fmla="*/ 247952 h 998413"/>
              <a:gd name="connsiteX4" fmla="*/ 10020069 w 10723137"/>
              <a:gd name="connsiteY4" fmla="*/ 860738 h 998413"/>
              <a:gd name="connsiteX5" fmla="*/ 853767 w 10723137"/>
              <a:gd name="connsiteY5" fmla="*/ 905342 h 998413"/>
              <a:gd name="connsiteX6" fmla="*/ 875803 w 10723137"/>
              <a:gd name="connsiteY6" fmla="*/ 112544 h 998413"/>
              <a:gd name="connsiteX0" fmla="*/ 875803 w 10723137"/>
              <a:gd name="connsiteY0" fmla="*/ 307686 h 1193555"/>
              <a:gd name="connsiteX1" fmla="*/ 5074238 w 10723137"/>
              <a:gd name="connsiteY1" fmla="*/ 255912 h 1193555"/>
              <a:gd name="connsiteX2" fmla="*/ 8838040 w 10723137"/>
              <a:gd name="connsiteY2" fmla="*/ 832855 h 1193555"/>
              <a:gd name="connsiteX3" fmla="*/ 10092817 w 10723137"/>
              <a:gd name="connsiteY3" fmla="*/ 443094 h 1193555"/>
              <a:gd name="connsiteX4" fmla="*/ 10020069 w 10723137"/>
              <a:gd name="connsiteY4" fmla="*/ 1055880 h 1193555"/>
              <a:gd name="connsiteX5" fmla="*/ 853767 w 10723137"/>
              <a:gd name="connsiteY5" fmla="*/ 1100484 h 1193555"/>
              <a:gd name="connsiteX6" fmla="*/ 875803 w 10723137"/>
              <a:gd name="connsiteY6" fmla="*/ 307686 h 1193555"/>
              <a:gd name="connsiteX0" fmla="*/ 875803 w 10112544"/>
              <a:gd name="connsiteY0" fmla="*/ 307686 h 1193555"/>
              <a:gd name="connsiteX1" fmla="*/ 5074238 w 10112544"/>
              <a:gd name="connsiteY1" fmla="*/ 255912 h 1193555"/>
              <a:gd name="connsiteX2" fmla="*/ 8838040 w 10112544"/>
              <a:gd name="connsiteY2" fmla="*/ 832855 h 1193555"/>
              <a:gd name="connsiteX3" fmla="*/ 10092817 w 10112544"/>
              <a:gd name="connsiteY3" fmla="*/ 443094 h 1193555"/>
              <a:gd name="connsiteX4" fmla="*/ 10020069 w 10112544"/>
              <a:gd name="connsiteY4" fmla="*/ 1055880 h 1193555"/>
              <a:gd name="connsiteX5" fmla="*/ 853767 w 10112544"/>
              <a:gd name="connsiteY5" fmla="*/ 1100484 h 1193555"/>
              <a:gd name="connsiteX6" fmla="*/ 875803 w 10112544"/>
              <a:gd name="connsiteY6" fmla="*/ 307686 h 1193555"/>
              <a:gd name="connsiteX0" fmla="*/ 875803 w 10076018"/>
              <a:gd name="connsiteY0" fmla="*/ 307686 h 1193555"/>
              <a:gd name="connsiteX1" fmla="*/ 5074238 w 10076018"/>
              <a:gd name="connsiteY1" fmla="*/ 255912 h 1193555"/>
              <a:gd name="connsiteX2" fmla="*/ 8838040 w 10076018"/>
              <a:gd name="connsiteY2" fmla="*/ 832855 h 1193555"/>
              <a:gd name="connsiteX3" fmla="*/ 10049274 w 10076018"/>
              <a:gd name="connsiteY3" fmla="*/ 464866 h 1193555"/>
              <a:gd name="connsiteX4" fmla="*/ 10020069 w 10076018"/>
              <a:gd name="connsiteY4" fmla="*/ 1055880 h 1193555"/>
              <a:gd name="connsiteX5" fmla="*/ 853767 w 10076018"/>
              <a:gd name="connsiteY5" fmla="*/ 1100484 h 1193555"/>
              <a:gd name="connsiteX6" fmla="*/ 875803 w 10076018"/>
              <a:gd name="connsiteY6" fmla="*/ 307686 h 1193555"/>
              <a:gd name="connsiteX0" fmla="*/ 875803 w 10049504"/>
              <a:gd name="connsiteY0" fmla="*/ 307686 h 1193555"/>
              <a:gd name="connsiteX1" fmla="*/ 5074238 w 10049504"/>
              <a:gd name="connsiteY1" fmla="*/ 255912 h 1193555"/>
              <a:gd name="connsiteX2" fmla="*/ 8838040 w 10049504"/>
              <a:gd name="connsiteY2" fmla="*/ 832855 h 1193555"/>
              <a:gd name="connsiteX3" fmla="*/ 10049274 w 10049504"/>
              <a:gd name="connsiteY3" fmla="*/ 464866 h 1193555"/>
              <a:gd name="connsiteX4" fmla="*/ 10020069 w 10049504"/>
              <a:gd name="connsiteY4" fmla="*/ 1055880 h 1193555"/>
              <a:gd name="connsiteX5" fmla="*/ 853767 w 10049504"/>
              <a:gd name="connsiteY5" fmla="*/ 1100484 h 1193555"/>
              <a:gd name="connsiteX6" fmla="*/ 875803 w 10049504"/>
              <a:gd name="connsiteY6" fmla="*/ 307686 h 1193555"/>
              <a:gd name="connsiteX0" fmla="*/ 875803 w 10021299"/>
              <a:gd name="connsiteY0" fmla="*/ 307686 h 1193555"/>
              <a:gd name="connsiteX1" fmla="*/ 5074238 w 10021299"/>
              <a:gd name="connsiteY1" fmla="*/ 255912 h 1193555"/>
              <a:gd name="connsiteX2" fmla="*/ 8838040 w 10021299"/>
              <a:gd name="connsiteY2" fmla="*/ 832855 h 1193555"/>
              <a:gd name="connsiteX3" fmla="*/ 9744474 w 10021299"/>
              <a:gd name="connsiteY3" fmla="*/ 356009 h 1193555"/>
              <a:gd name="connsiteX4" fmla="*/ 10020069 w 10021299"/>
              <a:gd name="connsiteY4" fmla="*/ 1055880 h 1193555"/>
              <a:gd name="connsiteX5" fmla="*/ 853767 w 10021299"/>
              <a:gd name="connsiteY5" fmla="*/ 1100484 h 1193555"/>
              <a:gd name="connsiteX6" fmla="*/ 875803 w 10021299"/>
              <a:gd name="connsiteY6" fmla="*/ 307686 h 1193555"/>
              <a:gd name="connsiteX0" fmla="*/ 875803 w 10027710"/>
              <a:gd name="connsiteY0" fmla="*/ 307686 h 1193555"/>
              <a:gd name="connsiteX1" fmla="*/ 5074238 w 10027710"/>
              <a:gd name="connsiteY1" fmla="*/ 255912 h 1193555"/>
              <a:gd name="connsiteX2" fmla="*/ 8838040 w 10027710"/>
              <a:gd name="connsiteY2" fmla="*/ 832855 h 1193555"/>
              <a:gd name="connsiteX3" fmla="*/ 10016617 w 10027710"/>
              <a:gd name="connsiteY3" fmla="*/ 410438 h 1193555"/>
              <a:gd name="connsiteX4" fmla="*/ 10020069 w 10027710"/>
              <a:gd name="connsiteY4" fmla="*/ 1055880 h 1193555"/>
              <a:gd name="connsiteX5" fmla="*/ 853767 w 10027710"/>
              <a:gd name="connsiteY5" fmla="*/ 1100484 h 1193555"/>
              <a:gd name="connsiteX6" fmla="*/ 875803 w 10027710"/>
              <a:gd name="connsiteY6" fmla="*/ 307686 h 1193555"/>
              <a:gd name="connsiteX0" fmla="*/ 323507 w 9475414"/>
              <a:gd name="connsiteY0" fmla="*/ 307686 h 1148586"/>
              <a:gd name="connsiteX1" fmla="*/ 4521942 w 9475414"/>
              <a:gd name="connsiteY1" fmla="*/ 255912 h 1148586"/>
              <a:gd name="connsiteX2" fmla="*/ 8285744 w 9475414"/>
              <a:gd name="connsiteY2" fmla="*/ 832855 h 1148586"/>
              <a:gd name="connsiteX3" fmla="*/ 9464321 w 9475414"/>
              <a:gd name="connsiteY3" fmla="*/ 410438 h 1148586"/>
              <a:gd name="connsiteX4" fmla="*/ 9467773 w 9475414"/>
              <a:gd name="connsiteY4" fmla="*/ 1055880 h 1148586"/>
              <a:gd name="connsiteX5" fmla="*/ 301471 w 9475414"/>
              <a:gd name="connsiteY5" fmla="*/ 1100484 h 1148586"/>
              <a:gd name="connsiteX6" fmla="*/ 323507 w 9475414"/>
              <a:gd name="connsiteY6" fmla="*/ 307686 h 1148586"/>
              <a:gd name="connsiteX0" fmla="*/ 319722 w 9471629"/>
              <a:gd name="connsiteY0" fmla="*/ 305044 h 1127981"/>
              <a:gd name="connsiteX1" fmla="*/ 4518157 w 9471629"/>
              <a:gd name="connsiteY1" fmla="*/ 253270 h 1127981"/>
              <a:gd name="connsiteX2" fmla="*/ 8281959 w 9471629"/>
              <a:gd name="connsiteY2" fmla="*/ 830213 h 1127981"/>
              <a:gd name="connsiteX3" fmla="*/ 9460536 w 9471629"/>
              <a:gd name="connsiteY3" fmla="*/ 407796 h 1127981"/>
              <a:gd name="connsiteX4" fmla="*/ 9463988 w 9471629"/>
              <a:gd name="connsiteY4" fmla="*/ 1053238 h 1127981"/>
              <a:gd name="connsiteX5" fmla="*/ 308572 w 9471629"/>
              <a:gd name="connsiteY5" fmla="*/ 1032527 h 1127981"/>
              <a:gd name="connsiteX6" fmla="*/ 319722 w 9471629"/>
              <a:gd name="connsiteY6" fmla="*/ 305044 h 1127981"/>
              <a:gd name="connsiteX0" fmla="*/ 192126 w 9344033"/>
              <a:gd name="connsiteY0" fmla="*/ 292794 h 1079434"/>
              <a:gd name="connsiteX1" fmla="*/ 4390561 w 9344033"/>
              <a:gd name="connsiteY1" fmla="*/ 241020 h 1079434"/>
              <a:gd name="connsiteX2" fmla="*/ 8154363 w 9344033"/>
              <a:gd name="connsiteY2" fmla="*/ 817963 h 1079434"/>
              <a:gd name="connsiteX3" fmla="*/ 9332940 w 9344033"/>
              <a:gd name="connsiteY3" fmla="*/ 395546 h 1079434"/>
              <a:gd name="connsiteX4" fmla="*/ 9336392 w 9344033"/>
              <a:gd name="connsiteY4" fmla="*/ 1040988 h 1079434"/>
              <a:gd name="connsiteX5" fmla="*/ 670833 w 9344033"/>
              <a:gd name="connsiteY5" fmla="*/ 704592 h 1079434"/>
              <a:gd name="connsiteX6" fmla="*/ 192126 w 9344033"/>
              <a:gd name="connsiteY6" fmla="*/ 292794 h 1079434"/>
              <a:gd name="connsiteX0" fmla="*/ 319721 w 9471628"/>
              <a:gd name="connsiteY0" fmla="*/ 307243 h 1144583"/>
              <a:gd name="connsiteX1" fmla="*/ 4518156 w 9471628"/>
              <a:gd name="connsiteY1" fmla="*/ 255469 h 1144583"/>
              <a:gd name="connsiteX2" fmla="*/ 8281958 w 9471628"/>
              <a:gd name="connsiteY2" fmla="*/ 832412 h 1144583"/>
              <a:gd name="connsiteX3" fmla="*/ 9460535 w 9471628"/>
              <a:gd name="connsiteY3" fmla="*/ 409995 h 1144583"/>
              <a:gd name="connsiteX4" fmla="*/ 9463987 w 9471628"/>
              <a:gd name="connsiteY4" fmla="*/ 1055437 h 1144583"/>
              <a:gd name="connsiteX5" fmla="*/ 308571 w 9471628"/>
              <a:gd name="connsiteY5" fmla="*/ 1089156 h 1144583"/>
              <a:gd name="connsiteX6" fmla="*/ 319721 w 9471628"/>
              <a:gd name="connsiteY6" fmla="*/ 307243 h 1144583"/>
              <a:gd name="connsiteX0" fmla="*/ 871500 w 10123892"/>
              <a:gd name="connsiteY0" fmla="*/ 307243 h 1199875"/>
              <a:gd name="connsiteX1" fmla="*/ 5069935 w 10123892"/>
              <a:gd name="connsiteY1" fmla="*/ 255469 h 1199875"/>
              <a:gd name="connsiteX2" fmla="*/ 8833737 w 10123892"/>
              <a:gd name="connsiteY2" fmla="*/ 832412 h 1199875"/>
              <a:gd name="connsiteX3" fmla="*/ 10012314 w 10123892"/>
              <a:gd name="connsiteY3" fmla="*/ 409995 h 1199875"/>
              <a:gd name="connsiteX4" fmla="*/ 10059309 w 10123892"/>
              <a:gd name="connsiteY4" fmla="*/ 1077209 h 1199875"/>
              <a:gd name="connsiteX5" fmla="*/ 860350 w 10123892"/>
              <a:gd name="connsiteY5" fmla="*/ 1089156 h 1199875"/>
              <a:gd name="connsiteX6" fmla="*/ 871500 w 10123892"/>
              <a:gd name="connsiteY6" fmla="*/ 307243 h 1199875"/>
              <a:gd name="connsiteX0" fmla="*/ 871500 w 10123892"/>
              <a:gd name="connsiteY0" fmla="*/ 307243 h 1138588"/>
              <a:gd name="connsiteX1" fmla="*/ 5069935 w 10123892"/>
              <a:gd name="connsiteY1" fmla="*/ 255469 h 1138588"/>
              <a:gd name="connsiteX2" fmla="*/ 8833737 w 10123892"/>
              <a:gd name="connsiteY2" fmla="*/ 832412 h 1138588"/>
              <a:gd name="connsiteX3" fmla="*/ 10012314 w 10123892"/>
              <a:gd name="connsiteY3" fmla="*/ 409995 h 1138588"/>
              <a:gd name="connsiteX4" fmla="*/ 10059309 w 10123892"/>
              <a:gd name="connsiteY4" fmla="*/ 1077209 h 1138588"/>
              <a:gd name="connsiteX5" fmla="*/ 860350 w 10123892"/>
              <a:gd name="connsiteY5" fmla="*/ 1089156 h 1138588"/>
              <a:gd name="connsiteX6" fmla="*/ 871500 w 10123892"/>
              <a:gd name="connsiteY6" fmla="*/ 307243 h 1138588"/>
              <a:gd name="connsiteX0" fmla="*/ 882349 w 10233462"/>
              <a:gd name="connsiteY0" fmla="*/ 307243 h 1135730"/>
              <a:gd name="connsiteX1" fmla="*/ 5080784 w 10233462"/>
              <a:gd name="connsiteY1" fmla="*/ 255469 h 1135730"/>
              <a:gd name="connsiteX2" fmla="*/ 8844586 w 10233462"/>
              <a:gd name="connsiteY2" fmla="*/ 832412 h 1135730"/>
              <a:gd name="connsiteX3" fmla="*/ 10023163 w 10233462"/>
              <a:gd name="connsiteY3" fmla="*/ 409995 h 1135730"/>
              <a:gd name="connsiteX4" fmla="*/ 10222558 w 10233462"/>
              <a:gd name="connsiteY4" fmla="*/ 1066323 h 1135730"/>
              <a:gd name="connsiteX5" fmla="*/ 871199 w 10233462"/>
              <a:gd name="connsiteY5" fmla="*/ 1089156 h 1135730"/>
              <a:gd name="connsiteX6" fmla="*/ 882349 w 10233462"/>
              <a:gd name="connsiteY6" fmla="*/ 307243 h 1135730"/>
              <a:gd name="connsiteX0" fmla="*/ 882349 w 10222727"/>
              <a:gd name="connsiteY0" fmla="*/ 307243 h 1135730"/>
              <a:gd name="connsiteX1" fmla="*/ 5080784 w 10222727"/>
              <a:gd name="connsiteY1" fmla="*/ 255469 h 1135730"/>
              <a:gd name="connsiteX2" fmla="*/ 8844586 w 10222727"/>
              <a:gd name="connsiteY2" fmla="*/ 832412 h 1135730"/>
              <a:gd name="connsiteX3" fmla="*/ 10023163 w 10222727"/>
              <a:gd name="connsiteY3" fmla="*/ 409995 h 1135730"/>
              <a:gd name="connsiteX4" fmla="*/ 10222558 w 10222727"/>
              <a:gd name="connsiteY4" fmla="*/ 1066323 h 1135730"/>
              <a:gd name="connsiteX5" fmla="*/ 871199 w 10222727"/>
              <a:gd name="connsiteY5" fmla="*/ 1089156 h 1135730"/>
              <a:gd name="connsiteX6" fmla="*/ 882349 w 10222727"/>
              <a:gd name="connsiteY6" fmla="*/ 307243 h 1135730"/>
              <a:gd name="connsiteX0" fmla="*/ 882349 w 10222727"/>
              <a:gd name="connsiteY0" fmla="*/ 307243 h 1135730"/>
              <a:gd name="connsiteX1" fmla="*/ 5080784 w 10222727"/>
              <a:gd name="connsiteY1" fmla="*/ 255469 h 1135730"/>
              <a:gd name="connsiteX2" fmla="*/ 8844586 w 10222727"/>
              <a:gd name="connsiteY2" fmla="*/ 832412 h 1135730"/>
              <a:gd name="connsiteX3" fmla="*/ 10023163 w 10222727"/>
              <a:gd name="connsiteY3" fmla="*/ 409995 h 1135730"/>
              <a:gd name="connsiteX4" fmla="*/ 10222558 w 10222727"/>
              <a:gd name="connsiteY4" fmla="*/ 1066323 h 1135730"/>
              <a:gd name="connsiteX5" fmla="*/ 871199 w 10222727"/>
              <a:gd name="connsiteY5" fmla="*/ 1089156 h 1135730"/>
              <a:gd name="connsiteX6" fmla="*/ 882349 w 10222727"/>
              <a:gd name="connsiteY6" fmla="*/ 307243 h 1135730"/>
              <a:gd name="connsiteX0" fmla="*/ 872976 w 10213327"/>
              <a:gd name="connsiteY0" fmla="*/ 307243 h 1144580"/>
              <a:gd name="connsiteX1" fmla="*/ 5071411 w 10213327"/>
              <a:gd name="connsiteY1" fmla="*/ 255469 h 1144580"/>
              <a:gd name="connsiteX2" fmla="*/ 8835213 w 10213327"/>
              <a:gd name="connsiteY2" fmla="*/ 832412 h 1144580"/>
              <a:gd name="connsiteX3" fmla="*/ 10013790 w 10213327"/>
              <a:gd name="connsiteY3" fmla="*/ 409995 h 1144580"/>
              <a:gd name="connsiteX4" fmla="*/ 10213185 w 10213327"/>
              <a:gd name="connsiteY4" fmla="*/ 1066323 h 1144580"/>
              <a:gd name="connsiteX5" fmla="*/ 861826 w 10213327"/>
              <a:gd name="connsiteY5" fmla="*/ 1089156 h 1144580"/>
              <a:gd name="connsiteX6" fmla="*/ 872976 w 10213327"/>
              <a:gd name="connsiteY6" fmla="*/ 307243 h 1144580"/>
              <a:gd name="connsiteX0" fmla="*/ 882350 w 10222728"/>
              <a:gd name="connsiteY0" fmla="*/ 307243 h 1144948"/>
              <a:gd name="connsiteX1" fmla="*/ 5080785 w 10222728"/>
              <a:gd name="connsiteY1" fmla="*/ 255469 h 1144948"/>
              <a:gd name="connsiteX2" fmla="*/ 8844587 w 10222728"/>
              <a:gd name="connsiteY2" fmla="*/ 832412 h 1144948"/>
              <a:gd name="connsiteX3" fmla="*/ 10023164 w 10222728"/>
              <a:gd name="connsiteY3" fmla="*/ 409995 h 1144948"/>
              <a:gd name="connsiteX4" fmla="*/ 10222559 w 10222728"/>
              <a:gd name="connsiteY4" fmla="*/ 1098980 h 1144948"/>
              <a:gd name="connsiteX5" fmla="*/ 871200 w 10222728"/>
              <a:gd name="connsiteY5" fmla="*/ 1089156 h 1144948"/>
              <a:gd name="connsiteX6" fmla="*/ 882350 w 10222728"/>
              <a:gd name="connsiteY6" fmla="*/ 307243 h 1144948"/>
              <a:gd name="connsiteX0" fmla="*/ 953539 w 10293917"/>
              <a:gd name="connsiteY0" fmla="*/ 236011 h 1073716"/>
              <a:gd name="connsiteX1" fmla="*/ 6523574 w 10293917"/>
              <a:gd name="connsiteY1" fmla="*/ 282208 h 1073716"/>
              <a:gd name="connsiteX2" fmla="*/ 8915776 w 10293917"/>
              <a:gd name="connsiteY2" fmla="*/ 761180 h 1073716"/>
              <a:gd name="connsiteX3" fmla="*/ 10094353 w 10293917"/>
              <a:gd name="connsiteY3" fmla="*/ 338763 h 1073716"/>
              <a:gd name="connsiteX4" fmla="*/ 10293748 w 10293917"/>
              <a:gd name="connsiteY4" fmla="*/ 1027748 h 1073716"/>
              <a:gd name="connsiteX5" fmla="*/ 942389 w 10293917"/>
              <a:gd name="connsiteY5" fmla="*/ 1017924 h 1073716"/>
              <a:gd name="connsiteX6" fmla="*/ 953539 w 10293917"/>
              <a:gd name="connsiteY6" fmla="*/ 236011 h 1073716"/>
              <a:gd name="connsiteX0" fmla="*/ 953539 w 10293917"/>
              <a:gd name="connsiteY0" fmla="*/ 161599 h 999304"/>
              <a:gd name="connsiteX1" fmla="*/ 6523574 w 10293917"/>
              <a:gd name="connsiteY1" fmla="*/ 207796 h 999304"/>
              <a:gd name="connsiteX2" fmla="*/ 8915776 w 10293917"/>
              <a:gd name="connsiteY2" fmla="*/ 686768 h 999304"/>
              <a:gd name="connsiteX3" fmla="*/ 10094353 w 10293917"/>
              <a:gd name="connsiteY3" fmla="*/ 264351 h 999304"/>
              <a:gd name="connsiteX4" fmla="*/ 10293748 w 10293917"/>
              <a:gd name="connsiteY4" fmla="*/ 953336 h 999304"/>
              <a:gd name="connsiteX5" fmla="*/ 942389 w 10293917"/>
              <a:gd name="connsiteY5" fmla="*/ 943512 h 999304"/>
              <a:gd name="connsiteX6" fmla="*/ 953539 w 10293917"/>
              <a:gd name="connsiteY6" fmla="*/ 161599 h 999304"/>
              <a:gd name="connsiteX0" fmla="*/ 953539 w 10293917"/>
              <a:gd name="connsiteY0" fmla="*/ 193847 h 1031552"/>
              <a:gd name="connsiteX1" fmla="*/ 6523574 w 10293917"/>
              <a:gd name="connsiteY1" fmla="*/ 240044 h 1031552"/>
              <a:gd name="connsiteX2" fmla="*/ 8915776 w 10293917"/>
              <a:gd name="connsiteY2" fmla="*/ 719016 h 1031552"/>
              <a:gd name="connsiteX3" fmla="*/ 10094353 w 10293917"/>
              <a:gd name="connsiteY3" fmla="*/ 296599 h 1031552"/>
              <a:gd name="connsiteX4" fmla="*/ 10293748 w 10293917"/>
              <a:gd name="connsiteY4" fmla="*/ 985584 h 1031552"/>
              <a:gd name="connsiteX5" fmla="*/ 942389 w 10293917"/>
              <a:gd name="connsiteY5" fmla="*/ 975760 h 1031552"/>
              <a:gd name="connsiteX6" fmla="*/ 953539 w 10293917"/>
              <a:gd name="connsiteY6" fmla="*/ 193847 h 1031552"/>
              <a:gd name="connsiteX0" fmla="*/ 953539 w 10293917"/>
              <a:gd name="connsiteY0" fmla="*/ 62847 h 900552"/>
              <a:gd name="connsiteX1" fmla="*/ 6523574 w 10293917"/>
              <a:gd name="connsiteY1" fmla="*/ 109044 h 900552"/>
              <a:gd name="connsiteX2" fmla="*/ 9111719 w 10293917"/>
              <a:gd name="connsiteY2" fmla="*/ 598902 h 900552"/>
              <a:gd name="connsiteX3" fmla="*/ 10094353 w 10293917"/>
              <a:gd name="connsiteY3" fmla="*/ 165599 h 900552"/>
              <a:gd name="connsiteX4" fmla="*/ 10293748 w 10293917"/>
              <a:gd name="connsiteY4" fmla="*/ 854584 h 900552"/>
              <a:gd name="connsiteX5" fmla="*/ 942389 w 10293917"/>
              <a:gd name="connsiteY5" fmla="*/ 844760 h 900552"/>
              <a:gd name="connsiteX6" fmla="*/ 953539 w 10293917"/>
              <a:gd name="connsiteY6" fmla="*/ 62847 h 900552"/>
              <a:gd name="connsiteX0" fmla="*/ 953539 w 10293917"/>
              <a:gd name="connsiteY0" fmla="*/ 62847 h 900552"/>
              <a:gd name="connsiteX1" fmla="*/ 6523574 w 10293917"/>
              <a:gd name="connsiteY1" fmla="*/ 109044 h 900552"/>
              <a:gd name="connsiteX2" fmla="*/ 9111719 w 10293917"/>
              <a:gd name="connsiteY2" fmla="*/ 598902 h 900552"/>
              <a:gd name="connsiteX3" fmla="*/ 10094353 w 10293917"/>
              <a:gd name="connsiteY3" fmla="*/ 165599 h 900552"/>
              <a:gd name="connsiteX4" fmla="*/ 10293748 w 10293917"/>
              <a:gd name="connsiteY4" fmla="*/ 854584 h 900552"/>
              <a:gd name="connsiteX5" fmla="*/ 942389 w 10293917"/>
              <a:gd name="connsiteY5" fmla="*/ 844760 h 900552"/>
              <a:gd name="connsiteX6" fmla="*/ 953539 w 10293917"/>
              <a:gd name="connsiteY6" fmla="*/ 62847 h 900552"/>
              <a:gd name="connsiteX0" fmla="*/ 953539 w 10293917"/>
              <a:gd name="connsiteY0" fmla="*/ 62847 h 900552"/>
              <a:gd name="connsiteX1" fmla="*/ 6523574 w 10293917"/>
              <a:gd name="connsiteY1" fmla="*/ 109044 h 900552"/>
              <a:gd name="connsiteX2" fmla="*/ 9111719 w 10293917"/>
              <a:gd name="connsiteY2" fmla="*/ 598902 h 900552"/>
              <a:gd name="connsiteX3" fmla="*/ 10094353 w 10293917"/>
              <a:gd name="connsiteY3" fmla="*/ 165599 h 900552"/>
              <a:gd name="connsiteX4" fmla="*/ 10293748 w 10293917"/>
              <a:gd name="connsiteY4" fmla="*/ 854584 h 900552"/>
              <a:gd name="connsiteX5" fmla="*/ 942389 w 10293917"/>
              <a:gd name="connsiteY5" fmla="*/ 844760 h 900552"/>
              <a:gd name="connsiteX6" fmla="*/ 953539 w 10293917"/>
              <a:gd name="connsiteY6" fmla="*/ 62847 h 900552"/>
              <a:gd name="connsiteX0" fmla="*/ 899352 w 10239730"/>
              <a:gd name="connsiteY0" fmla="*/ 81761 h 919466"/>
              <a:gd name="connsiteX1" fmla="*/ 5435244 w 10239730"/>
              <a:gd name="connsiteY1" fmla="*/ 84415 h 919466"/>
              <a:gd name="connsiteX2" fmla="*/ 9057532 w 10239730"/>
              <a:gd name="connsiteY2" fmla="*/ 617816 h 919466"/>
              <a:gd name="connsiteX3" fmla="*/ 10040166 w 10239730"/>
              <a:gd name="connsiteY3" fmla="*/ 184513 h 919466"/>
              <a:gd name="connsiteX4" fmla="*/ 10239561 w 10239730"/>
              <a:gd name="connsiteY4" fmla="*/ 873498 h 919466"/>
              <a:gd name="connsiteX5" fmla="*/ 888202 w 10239730"/>
              <a:gd name="connsiteY5" fmla="*/ 863674 h 919466"/>
              <a:gd name="connsiteX6" fmla="*/ 899352 w 10239730"/>
              <a:gd name="connsiteY6" fmla="*/ 81761 h 919466"/>
              <a:gd name="connsiteX0" fmla="*/ 902682 w 10243060"/>
              <a:gd name="connsiteY0" fmla="*/ 119859 h 957564"/>
              <a:gd name="connsiteX1" fmla="*/ 5503888 w 10243060"/>
              <a:gd name="connsiteY1" fmla="*/ 57199 h 957564"/>
              <a:gd name="connsiteX2" fmla="*/ 9060862 w 10243060"/>
              <a:gd name="connsiteY2" fmla="*/ 655914 h 957564"/>
              <a:gd name="connsiteX3" fmla="*/ 10043496 w 10243060"/>
              <a:gd name="connsiteY3" fmla="*/ 222611 h 957564"/>
              <a:gd name="connsiteX4" fmla="*/ 10242891 w 10243060"/>
              <a:gd name="connsiteY4" fmla="*/ 911596 h 957564"/>
              <a:gd name="connsiteX5" fmla="*/ 891532 w 10243060"/>
              <a:gd name="connsiteY5" fmla="*/ 901772 h 957564"/>
              <a:gd name="connsiteX6" fmla="*/ 902682 w 10243060"/>
              <a:gd name="connsiteY6" fmla="*/ 119859 h 957564"/>
              <a:gd name="connsiteX0" fmla="*/ 902682 w 10243060"/>
              <a:gd name="connsiteY0" fmla="*/ 119859 h 957564"/>
              <a:gd name="connsiteX1" fmla="*/ 5503888 w 10243060"/>
              <a:gd name="connsiteY1" fmla="*/ 57199 h 957564"/>
              <a:gd name="connsiteX2" fmla="*/ 9060862 w 10243060"/>
              <a:gd name="connsiteY2" fmla="*/ 655914 h 957564"/>
              <a:gd name="connsiteX3" fmla="*/ 10043496 w 10243060"/>
              <a:gd name="connsiteY3" fmla="*/ 222611 h 957564"/>
              <a:gd name="connsiteX4" fmla="*/ 10242891 w 10243060"/>
              <a:gd name="connsiteY4" fmla="*/ 911596 h 957564"/>
              <a:gd name="connsiteX5" fmla="*/ 891532 w 10243060"/>
              <a:gd name="connsiteY5" fmla="*/ 901772 h 957564"/>
              <a:gd name="connsiteX6" fmla="*/ 902682 w 10243060"/>
              <a:gd name="connsiteY6" fmla="*/ 119859 h 957564"/>
              <a:gd name="connsiteX0" fmla="*/ 902682 w 10243060"/>
              <a:gd name="connsiteY0" fmla="*/ 159422 h 997127"/>
              <a:gd name="connsiteX1" fmla="*/ 5503888 w 10243060"/>
              <a:gd name="connsiteY1" fmla="*/ 96762 h 997127"/>
              <a:gd name="connsiteX2" fmla="*/ 9060862 w 10243060"/>
              <a:gd name="connsiteY2" fmla="*/ 695477 h 997127"/>
              <a:gd name="connsiteX3" fmla="*/ 10043496 w 10243060"/>
              <a:gd name="connsiteY3" fmla="*/ 262174 h 997127"/>
              <a:gd name="connsiteX4" fmla="*/ 10242891 w 10243060"/>
              <a:gd name="connsiteY4" fmla="*/ 951159 h 997127"/>
              <a:gd name="connsiteX5" fmla="*/ 891532 w 10243060"/>
              <a:gd name="connsiteY5" fmla="*/ 941335 h 997127"/>
              <a:gd name="connsiteX6" fmla="*/ 902682 w 10243060"/>
              <a:gd name="connsiteY6" fmla="*/ 159422 h 997127"/>
              <a:gd name="connsiteX0" fmla="*/ 902682 w 10243060"/>
              <a:gd name="connsiteY0" fmla="*/ 167436 h 1005141"/>
              <a:gd name="connsiteX1" fmla="*/ 5503888 w 10243060"/>
              <a:gd name="connsiteY1" fmla="*/ 104776 h 1005141"/>
              <a:gd name="connsiteX2" fmla="*/ 9060862 w 10243060"/>
              <a:gd name="connsiteY2" fmla="*/ 703491 h 1005141"/>
              <a:gd name="connsiteX3" fmla="*/ 10043496 w 10243060"/>
              <a:gd name="connsiteY3" fmla="*/ 270188 h 1005141"/>
              <a:gd name="connsiteX4" fmla="*/ 10242891 w 10243060"/>
              <a:gd name="connsiteY4" fmla="*/ 959173 h 1005141"/>
              <a:gd name="connsiteX5" fmla="*/ 891532 w 10243060"/>
              <a:gd name="connsiteY5" fmla="*/ 949349 h 1005141"/>
              <a:gd name="connsiteX6" fmla="*/ 902682 w 10243060"/>
              <a:gd name="connsiteY6" fmla="*/ 167436 h 1005141"/>
              <a:gd name="connsiteX0" fmla="*/ 874657 w 10215035"/>
              <a:gd name="connsiteY0" fmla="*/ 187740 h 1025445"/>
              <a:gd name="connsiteX1" fmla="*/ 4918079 w 10215035"/>
              <a:gd name="connsiteY1" fmla="*/ 97648 h 1025445"/>
              <a:gd name="connsiteX2" fmla="*/ 9032837 w 10215035"/>
              <a:gd name="connsiteY2" fmla="*/ 723795 h 1025445"/>
              <a:gd name="connsiteX3" fmla="*/ 10015471 w 10215035"/>
              <a:gd name="connsiteY3" fmla="*/ 290492 h 1025445"/>
              <a:gd name="connsiteX4" fmla="*/ 10214866 w 10215035"/>
              <a:gd name="connsiteY4" fmla="*/ 979477 h 1025445"/>
              <a:gd name="connsiteX5" fmla="*/ 863507 w 10215035"/>
              <a:gd name="connsiteY5" fmla="*/ 969653 h 1025445"/>
              <a:gd name="connsiteX6" fmla="*/ 874657 w 10215035"/>
              <a:gd name="connsiteY6" fmla="*/ 187740 h 1025445"/>
              <a:gd name="connsiteX0" fmla="*/ 868807 w 10209185"/>
              <a:gd name="connsiteY0" fmla="*/ 180876 h 1018581"/>
              <a:gd name="connsiteX1" fmla="*/ 4793357 w 10209185"/>
              <a:gd name="connsiteY1" fmla="*/ 99928 h 1018581"/>
              <a:gd name="connsiteX2" fmla="*/ 9026987 w 10209185"/>
              <a:gd name="connsiteY2" fmla="*/ 716931 h 1018581"/>
              <a:gd name="connsiteX3" fmla="*/ 10009621 w 10209185"/>
              <a:gd name="connsiteY3" fmla="*/ 283628 h 1018581"/>
              <a:gd name="connsiteX4" fmla="*/ 10209016 w 10209185"/>
              <a:gd name="connsiteY4" fmla="*/ 972613 h 1018581"/>
              <a:gd name="connsiteX5" fmla="*/ 857657 w 10209185"/>
              <a:gd name="connsiteY5" fmla="*/ 962789 h 1018581"/>
              <a:gd name="connsiteX6" fmla="*/ 868807 w 10209185"/>
              <a:gd name="connsiteY6" fmla="*/ 180876 h 1018581"/>
              <a:gd name="connsiteX0" fmla="*/ 888465 w 10228844"/>
              <a:gd name="connsiteY0" fmla="*/ 180876 h 986176"/>
              <a:gd name="connsiteX1" fmla="*/ 4813015 w 10228844"/>
              <a:gd name="connsiteY1" fmla="*/ 99928 h 986176"/>
              <a:gd name="connsiteX2" fmla="*/ 9046645 w 10228844"/>
              <a:gd name="connsiteY2" fmla="*/ 716931 h 986176"/>
              <a:gd name="connsiteX3" fmla="*/ 10029279 w 10228844"/>
              <a:gd name="connsiteY3" fmla="*/ 283628 h 986176"/>
              <a:gd name="connsiteX4" fmla="*/ 10228674 w 10228844"/>
              <a:gd name="connsiteY4" fmla="*/ 972613 h 986176"/>
              <a:gd name="connsiteX5" fmla="*/ 877315 w 10228844"/>
              <a:gd name="connsiteY5" fmla="*/ 962789 h 986176"/>
              <a:gd name="connsiteX6" fmla="*/ 888465 w 10228844"/>
              <a:gd name="connsiteY6" fmla="*/ 180876 h 986176"/>
              <a:gd name="connsiteX0" fmla="*/ 909299 w 10249678"/>
              <a:gd name="connsiteY0" fmla="*/ 173716 h 979016"/>
              <a:gd name="connsiteX1" fmla="*/ 5256234 w 10249678"/>
              <a:gd name="connsiteY1" fmla="*/ 102444 h 979016"/>
              <a:gd name="connsiteX2" fmla="*/ 9067479 w 10249678"/>
              <a:gd name="connsiteY2" fmla="*/ 709771 h 979016"/>
              <a:gd name="connsiteX3" fmla="*/ 10050113 w 10249678"/>
              <a:gd name="connsiteY3" fmla="*/ 276468 h 979016"/>
              <a:gd name="connsiteX4" fmla="*/ 10249508 w 10249678"/>
              <a:gd name="connsiteY4" fmla="*/ 965453 h 979016"/>
              <a:gd name="connsiteX5" fmla="*/ 898149 w 10249678"/>
              <a:gd name="connsiteY5" fmla="*/ 955629 h 979016"/>
              <a:gd name="connsiteX6" fmla="*/ 909299 w 10249678"/>
              <a:gd name="connsiteY6" fmla="*/ 173716 h 97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9678" h="979016">
                <a:moveTo>
                  <a:pt x="909299" y="173716"/>
                </a:moveTo>
                <a:cubicBezTo>
                  <a:pt x="1635647" y="31519"/>
                  <a:pt x="3027857" y="-96626"/>
                  <a:pt x="5256234" y="102444"/>
                </a:cubicBezTo>
                <a:cubicBezTo>
                  <a:pt x="7484611" y="301514"/>
                  <a:pt x="8268499" y="680767"/>
                  <a:pt x="9067479" y="709771"/>
                </a:cubicBezTo>
                <a:cubicBezTo>
                  <a:pt x="9866459" y="738775"/>
                  <a:pt x="9853108" y="233854"/>
                  <a:pt x="10050113" y="276468"/>
                </a:cubicBezTo>
                <a:cubicBezTo>
                  <a:pt x="10247118" y="319082"/>
                  <a:pt x="10228417" y="977789"/>
                  <a:pt x="10249508" y="965453"/>
                </a:cubicBezTo>
                <a:cubicBezTo>
                  <a:pt x="10291724" y="940761"/>
                  <a:pt x="2500571" y="1014433"/>
                  <a:pt x="898149" y="955629"/>
                </a:cubicBezTo>
                <a:cubicBezTo>
                  <a:pt x="-704273" y="896825"/>
                  <a:pt x="182952" y="315914"/>
                  <a:pt x="909299" y="17371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0C0029-5F18-214E-8000-215F6834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830" y="617382"/>
            <a:ext cx="8592277" cy="118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F6D867-8C95-054B-B1A5-7AD011B9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548000"/>
            <a:ext cx="11280629" cy="4905336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28E893F-59CA-4E3B-9EC2-A8AA1DD3C0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9" y="71905"/>
            <a:ext cx="2651774" cy="10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C242-1EDA-E9A1-2DFE-B34845317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CA8E6-C223-014A-7506-F30E7BB0F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0CA5-4CC4-3713-F9CB-FAD73003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7CB8-E900-44D6-AFAE-16F4E775106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7EE92-63C6-B758-7D9A-F60AF4CE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8BD8D-BE64-3C76-1C99-B0A1E726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27F3-F55E-47ED-8E2A-512FC7319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0677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C7F7-F101-3B26-D13B-7AA4DC25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C15BC-87E1-AF8C-5C38-9F83ABC01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94BA4-DA8F-A791-2282-8EFBEA10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7CB8-E900-44D6-AFAE-16F4E775106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919F-F336-7982-E1D5-A9C2D609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27898-0063-A961-2697-FEA9C59F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27F3-F55E-47ED-8E2A-512FC7319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81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DBFA-5DE2-D943-499A-DD3B067B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154D1-7580-14FF-B486-E8E39A23B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4FD07-C197-0A10-05CF-73B865781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7CB8-E900-44D6-AFAE-16F4E775106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7F239-CAB3-341F-2027-704FFC52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0C99-B0A0-B563-0C8D-7D2D9338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27F3-F55E-47ED-8E2A-512FC7319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30509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A862-16A0-70E2-536E-B1623BD9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ECE1-12D8-0991-64C7-63E4DED73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F8EEB-DF4A-D118-D42B-C8EAF59F1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00937-8EBD-E534-E060-405F7841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7CB8-E900-44D6-AFAE-16F4E775106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85953-9850-3F30-C4F8-6CFF9D33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ECE23-8514-4876-0C08-DFD69EC0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27F3-F55E-47ED-8E2A-512FC7319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510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6D5-BE04-05C6-F5CE-74571123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8A28C-ACBC-08DA-C53B-6B7AC829F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5AB41-6DDB-72D8-9EA6-3854A5E04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77D78-ED08-B922-37EF-224872655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87AEE-1913-F66D-B6F2-7C38D69CF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2C78A-3821-A3CE-5E22-71324772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7CB8-E900-44D6-AFAE-16F4E775106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B250D-8A52-70AC-4CD3-21F4388B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64E9D3-E840-224B-B1F5-94FDB9B9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27F3-F55E-47ED-8E2A-512FC7319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14933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2440-F06D-849B-6BF6-B5DDE62A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5ACF3-C5A6-CD55-04CD-0FC8F7D3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7CB8-E900-44D6-AFAE-16F4E775106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D9DDA-4BC0-E4CD-0FA6-074E6D80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066A9-F092-E748-98D1-89241FC2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27F3-F55E-47ED-8E2A-512FC7319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1862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F6506-686B-C43C-768E-635C5520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7CB8-E900-44D6-AFAE-16F4E775106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A1AF1-7BEE-AE02-4566-DE60BEA8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C6FFD-7892-85EB-2B9C-D5E1C2C7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27F3-F55E-47ED-8E2A-512FC7319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76797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7E0D1-0DFD-5B7C-CC9D-09D84C3E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6F3A-F178-0746-24EF-D80960F8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38C3D-6D30-A7ED-1577-C4141F340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F4165-D32C-CA1E-3586-9DDFB572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7CB8-E900-44D6-AFAE-16F4E775106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B0C88-A250-B664-B06B-4027EA8E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5E2D5-459D-6F81-B936-E3685AD0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27F3-F55E-47ED-8E2A-512FC7319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2370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FB11-D5DD-C124-4114-1F1FF5466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13936-9D57-2138-CC8F-508C8B07C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39E97-5A6B-2EA7-B0B2-65B26F6F7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0A0B2-E86C-48B9-C335-EEC58FB0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7CB8-E900-44D6-AFAE-16F4E775106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8CC77-BECA-5A14-8E5E-5254E159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88B84-E567-8793-5EAF-BDB98EB3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27F3-F55E-47ED-8E2A-512FC7319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2061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6609-BC26-5111-1062-933F75A0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05543-D3A6-FB51-46CE-ED624FDE0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E76B0-B84A-A293-4F16-5E3CE85D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7CB8-E900-44D6-AFAE-16F4E775106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FD433-3F1A-759C-7420-90150E00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234F2-77EF-954F-D113-16DFC5CA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27F3-F55E-47ED-8E2A-512FC7319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9400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8F8BB-7BDA-93B5-6304-0FD7EA33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645E-1A99-8BD6-AFDB-91FA92051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6B4DF-7AED-58D8-D9B8-485F0675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7CB8-E900-44D6-AFAE-16F4E775106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32E33-4F1F-1EB0-02EC-AF8346F5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E6FDD-E767-4B6E-6D70-C6EEE32E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27F3-F55E-47ED-8E2A-512FC7319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9061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3600"/>
            <a:ext cx="10281600" cy="463596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9600" spc="-107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60" baseline="0">
                <a:solidFill>
                  <a:schemeClr val="tx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04/09/2019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IBE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190501" cy="6858000"/>
            <a:chOff x="0" y="0"/>
            <a:chExt cx="142876" cy="5143500"/>
          </a:xfrm>
        </p:grpSpPr>
        <p:sp>
          <p:nvSpPr>
            <p:cNvPr id="9" name="Rectangle 8"/>
            <p:cNvSpPr/>
            <p:nvPr/>
          </p:nvSpPr>
          <p:spPr>
            <a:xfrm>
              <a:off x="0" y="3634740"/>
              <a:ext cx="142876" cy="1508760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42876" cy="36347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29" y="98853"/>
            <a:ext cx="908727" cy="1142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9817" y="6489433"/>
            <a:ext cx="672000" cy="288000"/>
          </a:xfrm>
          <a:prstGeom prst="rect">
            <a:avLst/>
          </a:prstGeom>
        </p:spPr>
        <p:txBody>
          <a:bodyPr vert="horz" bIns="0" anchor="b" anchorCtr="0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35F0E317-96F7-497A-A438-4A1E604077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4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19"/>
            <a:ext cx="10281600" cy="1371600"/>
          </a:xfrm>
        </p:spPr>
        <p:txBody>
          <a:bodyPr>
            <a:no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04/09/2019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IBE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9817" y="6489433"/>
            <a:ext cx="672000" cy="288000"/>
          </a:xfrm>
          <a:prstGeom prst="rect">
            <a:avLst/>
          </a:prstGeom>
        </p:spPr>
        <p:txBody>
          <a:bodyPr vert="horz" bIns="0" anchor="b" anchorCtr="0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35F0E317-96F7-497A-A438-4A1E604077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7111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4798"/>
            <a:ext cx="10281600" cy="41641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9600" b="0" cap="all" spc="-107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600"/>
            <a:ext cx="10281600" cy="1372800"/>
          </a:xfrm>
        </p:spPr>
        <p:txBody>
          <a:bodyPr anchor="t"/>
          <a:lstStyle>
            <a:lvl1pPr marL="0" indent="0">
              <a:buNone/>
              <a:defRPr sz="2667" b="0" cap="all" spc="160" baseline="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04/09/2019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IBE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9817" y="6489433"/>
            <a:ext cx="672000" cy="288000"/>
          </a:xfrm>
          <a:prstGeom prst="rect">
            <a:avLst/>
          </a:prstGeom>
        </p:spPr>
        <p:txBody>
          <a:bodyPr vert="horz" bIns="0" anchor="b" anchorCtr="0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35F0E317-96F7-497A-A438-4A1E604077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9002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3499" y="1604797"/>
            <a:ext cx="438912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041" y="1604797"/>
            <a:ext cx="440292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04/09/2019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IBE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9817" y="6489433"/>
            <a:ext cx="672000" cy="288000"/>
          </a:xfrm>
          <a:prstGeom prst="rect">
            <a:avLst/>
          </a:prstGeom>
        </p:spPr>
        <p:txBody>
          <a:bodyPr vert="horz" bIns="0" anchor="b" anchorCtr="0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35F0E317-96F7-497A-A438-4A1E604077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1447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19"/>
            <a:ext cx="10259563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99" y="1604797"/>
            <a:ext cx="4389120" cy="639763"/>
          </a:xfrm>
        </p:spPr>
        <p:txBody>
          <a:bodyPr anchor="b">
            <a:noAutofit/>
          </a:bodyPr>
          <a:lstStyle>
            <a:lvl1pPr marL="0" indent="0">
              <a:buNone/>
              <a:defRPr sz="2133" b="0" cap="all" spc="133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99" y="2276872"/>
            <a:ext cx="4389120" cy="384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043" y="1604797"/>
            <a:ext cx="4389120" cy="639763"/>
          </a:xfrm>
        </p:spPr>
        <p:txBody>
          <a:bodyPr anchor="b">
            <a:noAutofit/>
          </a:bodyPr>
          <a:lstStyle>
            <a:lvl1pPr marL="0" indent="0">
              <a:buNone/>
              <a:defRPr lang="en-US" sz="2133" b="0" kern="1200" cap="all" spc="133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marL="0" lv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043" y="2276872"/>
            <a:ext cx="4416491" cy="384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IBE</a:t>
            </a:r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10"/>
          </p:nvPr>
        </p:nvSpPr>
        <p:spPr>
          <a:xfrm>
            <a:off x="9360363" y="6494400"/>
            <a:ext cx="1536171" cy="288032"/>
          </a:xfrm>
        </p:spPr>
        <p:txBody>
          <a:bodyPr/>
          <a:lstStyle/>
          <a:p>
            <a:r>
              <a:rPr lang="en-US"/>
              <a:t>04/09/2019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9817" y="6489433"/>
            <a:ext cx="672000" cy="288000"/>
          </a:xfrm>
          <a:prstGeom prst="rect">
            <a:avLst/>
          </a:prstGeom>
        </p:spPr>
        <p:txBody>
          <a:bodyPr vert="horz" bIns="0" anchor="b" anchorCtr="0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35F0E317-96F7-497A-A438-4A1E604077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4927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04/09/2019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IBE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9817" y="6489433"/>
            <a:ext cx="672000" cy="288000"/>
          </a:xfrm>
          <a:prstGeom prst="rect">
            <a:avLst/>
          </a:prstGeom>
        </p:spPr>
        <p:txBody>
          <a:bodyPr vert="horz" bIns="0" anchor="b" anchorCtr="0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35F0E317-96F7-497A-A438-4A1E604077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309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04/09/2019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IBE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9817" y="6489433"/>
            <a:ext cx="672000" cy="288000"/>
          </a:xfrm>
          <a:prstGeom prst="rect">
            <a:avLst/>
          </a:prstGeom>
        </p:spPr>
        <p:txBody>
          <a:bodyPr vert="horz" bIns="0" anchor="b" anchorCtr="0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35F0E317-96F7-497A-A438-4A1E604077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286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123395" cy="448056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04/09/2019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IBE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9817" y="6489433"/>
            <a:ext cx="672000" cy="288000"/>
          </a:xfrm>
          <a:prstGeom prst="rect">
            <a:avLst/>
          </a:prstGeom>
        </p:spPr>
        <p:txBody>
          <a:bodyPr vert="horz" bIns="0" anchor="b" anchorCtr="0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35F0E317-96F7-497A-A438-4A1E604077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9618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8528" y="153600"/>
            <a:ext cx="10281600" cy="474746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281600" cy="45720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04/09/2019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IBE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281600" cy="762000"/>
          </a:xfrm>
        </p:spPr>
        <p:txBody>
          <a:bodyPr anchor="t">
            <a:norm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29" y="98853"/>
            <a:ext cx="908727" cy="11424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9817" y="6489433"/>
            <a:ext cx="672000" cy="288000"/>
          </a:xfrm>
          <a:prstGeom prst="rect">
            <a:avLst/>
          </a:prstGeom>
        </p:spPr>
        <p:txBody>
          <a:bodyPr vert="horz" bIns="0" anchor="b" anchorCtr="0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35F0E317-96F7-497A-A438-4A1E604077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9827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04/09/2019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IBE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9817" y="6489433"/>
            <a:ext cx="672000" cy="288000"/>
          </a:xfrm>
          <a:prstGeom prst="rect">
            <a:avLst/>
          </a:prstGeom>
        </p:spPr>
        <p:txBody>
          <a:bodyPr vert="horz" bIns="0" anchor="b" anchorCtr="0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35F0E317-96F7-497A-A438-4A1E604077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8507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8235" y="153600"/>
            <a:ext cx="268829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3600"/>
            <a:ext cx="740661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04/09/2019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IBE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9817" y="6489433"/>
            <a:ext cx="672000" cy="288000"/>
          </a:xfrm>
          <a:prstGeom prst="rect">
            <a:avLst/>
          </a:prstGeom>
        </p:spPr>
        <p:txBody>
          <a:bodyPr vert="horz" bIns="0" anchor="b" anchorCtr="0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35F0E317-96F7-497A-A438-4A1E604077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8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27052" y="6494402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pPr defTabSz="1219140"/>
            <a:r>
              <a:rPr lang="en-US">
                <a:solidFill>
                  <a:prstClr val="black"/>
                </a:solidFill>
              </a:rPr>
              <a:t>04/09/2019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0685" y="6498168"/>
            <a:ext cx="5488515" cy="13016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pPr defTabSz="1219140"/>
            <a:r>
              <a:rPr lang="en-GB">
                <a:solidFill>
                  <a:prstClr val="black"/>
                </a:solidFill>
              </a:rPr>
              <a:t>© IBE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5251" y="6498169"/>
            <a:ext cx="2679700" cy="1357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33">
                <a:solidFill>
                  <a:schemeClr val="tx1"/>
                </a:solidFill>
              </a:defRPr>
            </a:lvl1pPr>
          </a:lstStyle>
          <a:p>
            <a:pPr defTabSz="1219140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914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36653" y="414959"/>
            <a:ext cx="5510665" cy="39045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667" baseline="0"/>
            </a:lvl1pPr>
          </a:lstStyle>
          <a:p>
            <a:pPr lvl="0"/>
            <a:r>
              <a:rPr lang="en-GB"/>
              <a:t>Text only slide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36652" y="908476"/>
            <a:ext cx="4122419" cy="35505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133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181160" y="1891807"/>
            <a:ext cx="4121151" cy="3111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133" b="1" baseline="0"/>
            </a:lvl1pPr>
          </a:lstStyle>
          <a:p>
            <a:pPr lvl="0"/>
            <a:r>
              <a:rPr lang="en-GB"/>
              <a:t>Column 2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26526" y="1894614"/>
            <a:ext cx="4121151" cy="3111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133" b="1" baseline="0"/>
            </a:lvl1pPr>
          </a:lstStyle>
          <a:p>
            <a:pPr lvl="0"/>
            <a:r>
              <a:rPr lang="en-GB"/>
              <a:t>Column 1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36653" y="2423332"/>
            <a:ext cx="4543980" cy="3632200"/>
          </a:xfrm>
          <a:prstGeom prst="rect">
            <a:avLst/>
          </a:prstGeom>
        </p:spPr>
        <p:txBody>
          <a:bodyPr lIns="0" rIns="0"/>
          <a:lstStyle>
            <a:lvl1pPr marL="380990" marR="0" indent="-38099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67" baseline="0"/>
            </a:lvl1pPr>
            <a:lvl2pPr marL="609585" marR="0" indent="0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67" baseline="0"/>
            </a:lvl2pPr>
          </a:lstStyle>
          <a:p>
            <a:pPr lvl="0"/>
            <a:r>
              <a:rPr lang="en-GB"/>
              <a:t>Supporting sample text goes here</a:t>
            </a:r>
          </a:p>
          <a:p>
            <a:pPr lvl="1"/>
            <a:r>
              <a:rPr lang="en-GB"/>
              <a:t>Supporting sample text goes here</a:t>
            </a:r>
          </a:p>
          <a:p>
            <a:pPr lvl="1"/>
            <a:r>
              <a:rPr lang="en-GB"/>
              <a:t>Supporting sample text goes here</a:t>
            </a:r>
          </a:p>
          <a:p>
            <a:pPr lvl="0"/>
            <a:r>
              <a:rPr lang="en-GB"/>
              <a:t>Supporting sample text goes</a:t>
            </a:r>
          </a:p>
          <a:p>
            <a:pPr marL="380990" marR="0" lvl="0" indent="-38099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Supporting sample text goes</a:t>
            </a:r>
          </a:p>
          <a:p>
            <a:pPr marL="990575" marR="0" lvl="1" indent="-380990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Supporting sample text goes</a:t>
            </a:r>
          </a:p>
          <a:p>
            <a:pPr marL="990575" marR="0" lvl="1" indent="-380990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Supporting sample text goes</a:t>
            </a:r>
          </a:p>
          <a:p>
            <a:pPr marL="380990" marR="0" lvl="0" indent="-38099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Supporting sample text goes</a:t>
            </a:r>
          </a:p>
          <a:p>
            <a:pPr marL="380990" marR="0" lvl="0" indent="-38099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Supporting sample text goes</a:t>
            </a:r>
          </a:p>
          <a:p>
            <a:pPr lvl="0"/>
            <a:endParaRPr lang="en-GB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91251" y="2423332"/>
            <a:ext cx="4543980" cy="3632200"/>
          </a:xfrm>
          <a:prstGeom prst="rect">
            <a:avLst/>
          </a:prstGeom>
        </p:spPr>
        <p:txBody>
          <a:bodyPr lIns="0" rIns="0"/>
          <a:lstStyle>
            <a:lvl1pPr marL="380990" marR="0" indent="-38099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67" baseline="0"/>
            </a:lvl1pPr>
            <a:lvl2pPr marL="609585" marR="0" indent="0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67" baseline="0"/>
            </a:lvl2pPr>
          </a:lstStyle>
          <a:p>
            <a:pPr lvl="0"/>
            <a:r>
              <a:rPr lang="en-GB"/>
              <a:t>Supporting sample text goes here</a:t>
            </a:r>
          </a:p>
          <a:p>
            <a:pPr lvl="1"/>
            <a:r>
              <a:rPr lang="en-GB"/>
              <a:t>Supporting sample text goes here</a:t>
            </a:r>
          </a:p>
          <a:p>
            <a:pPr lvl="1"/>
            <a:r>
              <a:rPr lang="en-GB"/>
              <a:t>Supporting sample text goes here</a:t>
            </a:r>
          </a:p>
          <a:p>
            <a:pPr lvl="0"/>
            <a:r>
              <a:rPr lang="en-GB"/>
              <a:t>Supporting sample text goes</a:t>
            </a:r>
          </a:p>
          <a:p>
            <a:pPr marL="380990" marR="0" lvl="0" indent="-38099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Supporting sample text goes</a:t>
            </a:r>
          </a:p>
          <a:p>
            <a:pPr marL="990575" marR="0" lvl="1" indent="-380990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Supporting sample text goes</a:t>
            </a:r>
          </a:p>
          <a:p>
            <a:pPr marL="990575" marR="0" lvl="1" indent="-380990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Supporting sample text goes</a:t>
            </a:r>
          </a:p>
          <a:p>
            <a:pPr marL="380990" marR="0" lvl="0" indent="-38099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Supporting sample text goes</a:t>
            </a:r>
          </a:p>
          <a:p>
            <a:pPr marL="380990" marR="0" lvl="0" indent="-38099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2FB6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Supporting sample text goes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5961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2FC5CE1F-8189-47F4-AEB5-2C80CB99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3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36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2C708DEB-8BC6-488B-B60A-0CECBCB1AA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">
            <a:extLst>
              <a:ext uri="{FF2B5EF4-FFF2-40B4-BE49-F238E27FC236}">
                <a16:creationId xmlns:a16="http://schemas.microsoft.com/office/drawing/2014/main" id="{57226F2C-BD1C-480B-87E8-4F326C15FD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49" y="1701800"/>
            <a:ext cx="11137899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85B40A-895D-448A-9BAE-AE8A33983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style – 1 line only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1176E8F-2808-460E-AE32-FB85364C716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7049" y="1008937"/>
            <a:ext cx="11137899" cy="3385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Subtitle – 1 line only</a:t>
            </a:r>
          </a:p>
        </p:txBody>
      </p:sp>
    </p:spTree>
    <p:extLst>
      <p:ext uri="{BB962C8B-B14F-4D97-AF65-F5344CB8AC3E}">
        <p14:creationId xmlns:p14="http://schemas.microsoft.com/office/powerpoint/2010/main" val="315567145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13864" y="3418385"/>
            <a:ext cx="500607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5" y="981076"/>
            <a:ext cx="4814703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2133601"/>
            <a:ext cx="4820564" cy="548868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2000" y="3576792"/>
            <a:ext cx="4565915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508001" y="3573089"/>
            <a:ext cx="168273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1026" name="Picture 2" descr="M:\Central Marketing File (2016)\Central Team\Brand\Logos\MASTER LOGOS\Ius Laboris\NEW UK LOGO\IusLaboris-UK_Logo_RG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5589240"/>
            <a:ext cx="3216859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704" y="0"/>
            <a:ext cx="5855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828" y="-1"/>
            <a:ext cx="6785173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4" y="3257624"/>
            <a:ext cx="5582136" cy="443198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3884799"/>
            <a:ext cx="5587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08002" y="-1"/>
            <a:ext cx="3763796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l"/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81328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498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4352" y="1963867"/>
            <a:ext cx="11169649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5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900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4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58253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8257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121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051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484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2" y="1963866"/>
            <a:ext cx="615820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146939" y="1944689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146939" y="4116115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7146939" y="5478189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53181" y="5605542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146939" y="3307337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353181" y="3412738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565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32819" y="2738430"/>
            <a:ext cx="8464551" cy="387798"/>
          </a:xfrm>
        </p:spPr>
        <p:txBody>
          <a:bodyPr lIns="0" tIns="0" rIns="0" bIns="0"/>
          <a:lstStyle>
            <a:lvl1pPr>
              <a:defRPr sz="2800" b="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2820" y="3657898"/>
            <a:ext cx="9961033" cy="369332"/>
          </a:xfrm>
        </p:spPr>
        <p:txBody>
          <a:bodyPr lIns="0"/>
          <a:lstStyle>
            <a:lvl1pPr>
              <a:defRPr sz="240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24617" y="5983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0AFA0865-A50D-4F23-9885-747DD1748295}" type="datetimeFigureOut">
              <a:rPr lang="en-GB" altLang="en-US"/>
              <a:pPr>
                <a:defRPr/>
              </a:pPr>
              <a:t>17/10/2023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9841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7880" y="1032406"/>
            <a:ext cx="4988267" cy="332399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fr-FR" noProof="0"/>
              <a:t>Click to edit Master title style</a:t>
            </a:r>
            <a:endParaRPr lang="en-GB" noProof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557880" y="1966080"/>
            <a:ext cx="5000965" cy="307777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50192-3DB7-49C1-A274-4F27BC851FF8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68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9375" y="1371600"/>
            <a:ext cx="10210800" cy="94384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39B3-A908-4C48-A86E-CA8AFA6D0F2F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39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354667" y="931864"/>
            <a:ext cx="1069128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46AB1-76E7-4D7B-BB4F-4DEA68566A96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76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36893" y="1379021"/>
            <a:ext cx="4171244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1800">
                <a:solidFill>
                  <a:srgbClr val="333333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11333" y="1379021"/>
            <a:ext cx="5723467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2pPr>
            <a:lvl3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3pPr>
            <a:lvl4pPr marL="0" indent="0" algn="l">
              <a:spcBef>
                <a:spcPts val="0"/>
              </a:spcBef>
              <a:defRPr sz="1800"/>
            </a:lvl4pPr>
            <a:lvl5pPr marL="0" indent="0" algn="l"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5CED4-D762-4F75-A93B-3F38A4FB796E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6"/>
          <p:cNvSpPr txBox="1">
            <a:spLocks noChangeArrowheads="1"/>
          </p:cNvSpPr>
          <p:nvPr userDrawn="1"/>
        </p:nvSpPr>
        <p:spPr bwMode="auto">
          <a:xfrm>
            <a:off x="1524001" y="6323013"/>
            <a:ext cx="6144684" cy="2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900">
                <a:solidFill>
                  <a:srgbClr val="FF1300"/>
                </a:solidFill>
              </a:rPr>
              <a:t>www.iuslaboris.com</a:t>
            </a:r>
          </a:p>
          <a:p>
            <a:pPr eaLnBrk="1" hangingPunct="1">
              <a:lnSpc>
                <a:spcPct val="50000"/>
              </a:lnSpc>
              <a:defRPr/>
            </a:pPr>
            <a:endParaRPr lang="fr-FR" sz="900">
              <a:solidFill>
                <a:srgbClr val="FF0000"/>
              </a:solidFill>
            </a:endParaRPr>
          </a:p>
        </p:txBody>
      </p: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534584" y="5708650"/>
            <a:ext cx="7128933" cy="3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North America: </a:t>
            </a:r>
            <a:r>
              <a:rPr lang="en-GB" sz="600"/>
              <a:t>Mexico - United States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Central &amp; South America: </a:t>
            </a:r>
            <a:r>
              <a:rPr lang="en-GB" sz="600"/>
              <a:t>Argentina - Brazil - Chile - Colombia - Panama - Peru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Western Europe: </a:t>
            </a:r>
            <a:r>
              <a:rPr lang="en-GB" sz="600"/>
              <a:t>Austria - Belgium - Cyprus - Denmark - Finland - France - Germany - Greece - Ireland - Italy 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/>
              <a:t>Luxembourg - Netherlands - Norway - Portugal - Spain - Sweden - Switzerland - United Kingdom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Eastern Europe: </a:t>
            </a:r>
            <a:r>
              <a:rPr lang="en-GB" sz="600"/>
              <a:t>Czech Republic - Estonia - Hungary - Latvia - Lithuania - Poland - Romania - Russia - Slovakia - Turkey - Ukraine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Middle East &amp; Asia Pacific: </a:t>
            </a:r>
            <a:r>
              <a:rPr lang="en-GB" sz="600"/>
              <a:t>China - India - Israel - Japan - Korea, Republic of - New Zealand -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16739702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6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952"/>
          <a:stretch/>
        </p:blipFill>
        <p:spPr>
          <a:xfrm>
            <a:off x="-7741" y="-1526"/>
            <a:ext cx="16123260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228" y="493200"/>
            <a:ext cx="1922467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3311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45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40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546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46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42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723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9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2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933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14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57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30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171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47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050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959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26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6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978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213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81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67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2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235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5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992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936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793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016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7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26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188.xml"/><Relationship Id="rId21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5" Type="http://schemas.openxmlformats.org/officeDocument/2006/relationships/slideLayout" Target="../slideLayouts/slideLayout210.xml"/><Relationship Id="rId33" Type="http://schemas.openxmlformats.org/officeDocument/2006/relationships/image" Target="../media/image52.png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slideLayout" Target="../slideLayouts/slideLayout205.xml"/><Relationship Id="rId29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24" Type="http://schemas.openxmlformats.org/officeDocument/2006/relationships/slideLayout" Target="../slideLayouts/slideLayout209.xml"/><Relationship Id="rId32" Type="http://schemas.openxmlformats.org/officeDocument/2006/relationships/image" Target="../media/image51.png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23" Type="http://schemas.openxmlformats.org/officeDocument/2006/relationships/slideLayout" Target="../slideLayouts/slideLayout208.xml"/><Relationship Id="rId28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204.xml"/><Relationship Id="rId31" Type="http://schemas.openxmlformats.org/officeDocument/2006/relationships/theme" Target="../theme/theme11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slideLayout" Target="../slideLayouts/slideLayout207.xml"/><Relationship Id="rId27" Type="http://schemas.openxmlformats.org/officeDocument/2006/relationships/slideLayout" Target="../slideLayouts/slideLayout212.xml"/><Relationship Id="rId30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19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16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image" Target="../media/image92.jpeg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image" Target="../media/image22.png"/><Relationship Id="rId8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image" Target="../media/image52.png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image" Target="../media/image51.png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theme" Target="../theme/theme9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2" r:id="rId10"/>
    <p:sldLayoutId id="2147483712" r:id="rId11"/>
    <p:sldLayoutId id="2147483668" r:id="rId12"/>
    <p:sldLayoutId id="2147483669" r:id="rId13"/>
    <p:sldLayoutId id="2147483670" r:id="rId14"/>
    <p:sldLayoutId id="2147483671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8BA73-D540-4248-9104-EFB6D27C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96000"/>
            <a:ext cx="11356335" cy="652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Slide 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D1FE0-ACAF-463F-B02D-6DACDCAC1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999" y="1152000"/>
            <a:ext cx="11331453" cy="4991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32660-5A9E-434A-9E55-383EC42FA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2000" y="6501600"/>
            <a:ext cx="7229215" cy="234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5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/>
              <a:t>Insert presentation title via the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15904-CB13-481D-BEFC-1521B5504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9369" y="6484243"/>
            <a:ext cx="366804" cy="25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226EDAEA-14EA-4673-B5B9-9B46C75616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7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</p:sldLayoutIdLst>
  <p:hf hdr="0" dt="0"/>
  <p:txStyles>
    <p:titleStyle>
      <a:lvl1pPr algn="l" defTabSz="914400" rtl="0" eaLnBrk="1" latinLnBrk="0" hangingPunct="1">
        <a:lnSpc>
          <a:spcPts val="288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215900" indent="-216000" algn="l" defTabSz="914400" rtl="0" eaLnBrk="1" latinLnBrk="0" hangingPunct="1">
        <a:lnSpc>
          <a:spcPts val="1920"/>
        </a:lnSpc>
        <a:spcBef>
          <a:spcPts val="0"/>
        </a:spcBef>
        <a:spcAft>
          <a:spcPts val="800"/>
        </a:spcAft>
        <a:buSzPct val="95000"/>
        <a:buFont typeface="Symbol" panose="05050102010706020507" pitchFamily="18" charset="2"/>
        <a:buChar char="·"/>
        <a:tabLst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160"/>
        </a:lnSpc>
        <a:spcBef>
          <a:spcPts val="0"/>
        </a:spcBef>
        <a:spcAft>
          <a:spcPts val="0"/>
        </a:spcAft>
        <a:buSzPct val="95000"/>
        <a:buFont typeface="Symbol" panose="05050102010706020507" pitchFamily="18" charset="2"/>
        <a:buChar char="-"/>
        <a:tabLst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160"/>
        </a:lnSpc>
        <a:spcBef>
          <a:spcPts val="1200"/>
        </a:spcBef>
        <a:spcAft>
          <a:spcPts val="0"/>
        </a:spcAft>
        <a:buSzPct val="95000"/>
        <a:buFont typeface="Symbol" panose="05050102010706020507" pitchFamily="18" charset="2"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160"/>
        </a:lnSpc>
        <a:spcBef>
          <a:spcPts val="1200"/>
        </a:spcBef>
        <a:spcAft>
          <a:spcPts val="0"/>
        </a:spcAft>
        <a:buSzPct val="95000"/>
        <a:buFont typeface="Symbol" panose="05050102010706020507" pitchFamily="18" charset="2"/>
        <a:buNone/>
        <a:tabLst/>
        <a:defRPr sz="1800" b="1" i="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CCB9F-1DF9-A9CD-8323-560194BF2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45924" y="6359399"/>
            <a:ext cx="1700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8614-5DCE-BAF7-4024-8F5049857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1B17C-C6E1-E5D4-FFA9-0D1C4EF92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B5F695-8BE0-0AB3-4595-5FA5FDD2D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CA67CCD-8A38-9B62-14A6-59D39B22D299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28" r:id="rId21"/>
    <p:sldLayoutId id="2147483929" r:id="rId22"/>
    <p:sldLayoutId id="2147483930" r:id="rId23"/>
    <p:sldLayoutId id="2147483931" r:id="rId24"/>
    <p:sldLayoutId id="2147483932" r:id="rId25"/>
    <p:sldLayoutId id="2147483933" r:id="rId26"/>
    <p:sldLayoutId id="2147483934" r:id="rId27"/>
    <p:sldLayoutId id="2147483935" r:id="rId28"/>
    <p:sldLayoutId id="2147483936" r:id="rId29"/>
    <p:sldLayoutId id="2147483937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8000"/>
          </a:xfrm>
          <a:prstGeom prst="rect">
            <a:avLst/>
          </a:prstGeom>
          <a:gradFill>
            <a:gsLst>
              <a:gs pos="83000">
                <a:srgbClr val="0E8A3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360000" tIns="144000" rIns="360000" bIns="144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548000"/>
            <a:ext cx="11280629" cy="4493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829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D1A7649-E118-41D5-A9A5-EB41E54246E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A5A5D-D358-4D9A-9BAE-C1A8BAECBF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322" y="404665"/>
            <a:ext cx="2387316" cy="3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2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9108" rtl="0" eaLnBrk="1" latinLnBrk="0" hangingPunct="1">
        <a:spcBef>
          <a:spcPct val="0"/>
        </a:spcBef>
        <a:buNone/>
        <a:defRPr sz="4267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457166" indent="-457166" algn="l" defTabSz="1219108" rtl="0" eaLnBrk="1" latinLnBrk="0" hangingPunct="1">
        <a:spcBef>
          <a:spcPct val="20000"/>
        </a:spcBef>
        <a:buClr>
          <a:srgbClr val="008A3E"/>
        </a:buClr>
        <a:buSzPct val="100000"/>
        <a:buFont typeface="Wingdings" charset="2"/>
        <a:buChar char="§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990526" indent="-380973" algn="l" defTabSz="121910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523885" indent="-304776" algn="l" defTabSz="1219108" rtl="0" eaLnBrk="1" latinLnBrk="0" hangingPunct="1">
        <a:spcBef>
          <a:spcPct val="20000"/>
        </a:spcBef>
        <a:buClr>
          <a:srgbClr val="008A3E"/>
        </a:buClr>
        <a:buFont typeface="Wingdings" charset="2"/>
        <a:buChar char="§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2133440" indent="-304776" algn="l" defTabSz="12191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742994" indent="-304776" algn="l" defTabSz="1219108" rtl="0" eaLnBrk="1" latinLnBrk="0" hangingPunct="1">
        <a:spcBef>
          <a:spcPct val="20000"/>
        </a:spcBef>
        <a:buFont typeface="Arial" panose="020B0604020202020204" pitchFamily="34" charset="0"/>
        <a:buChar char="»"/>
        <a:defRPr sz="2133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352548" indent="-304776" algn="l" defTabSz="1219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6" indent="-304776" algn="l" defTabSz="1219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6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8000"/>
          </a:xfrm>
          <a:prstGeom prst="rect">
            <a:avLst/>
          </a:prstGeom>
          <a:gradFill>
            <a:gsLst>
              <a:gs pos="83000">
                <a:srgbClr val="0E8A3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360000" tIns="144000" rIns="360000" bIns="144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548000"/>
            <a:ext cx="11280629" cy="4493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829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D1A7649-E118-41D5-A9A5-EB41E54246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2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9139" rtl="0" eaLnBrk="1" latinLnBrk="0" hangingPunct="1">
        <a:spcBef>
          <a:spcPct val="0"/>
        </a:spcBef>
        <a:buNone/>
        <a:defRPr sz="4267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Clr>
          <a:srgbClr val="008A3E"/>
        </a:buClr>
        <a:buSzPct val="100000"/>
        <a:buFont typeface="Wingdings" charset="2"/>
        <a:buChar char="§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523923" indent="-304784" algn="l" defTabSz="1219139" rtl="0" eaLnBrk="1" latinLnBrk="0" hangingPunct="1">
        <a:spcBef>
          <a:spcPct val="20000"/>
        </a:spcBef>
        <a:buClr>
          <a:srgbClr val="008A3E"/>
        </a:buClr>
        <a:buFont typeface="Wingdings" charset="2"/>
        <a:buChar char="§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»"/>
        <a:defRPr sz="2133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181F2-1E36-1760-8C47-7B25AE34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49E85-21D9-E471-5FE2-3A84F928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58DCF-C6A4-B155-B4BE-DF0966CAD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97CB8-E900-44D6-AFAE-16F4E775106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4BAC3-268A-DA99-E058-0DE5EF9F6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D35A4-5361-3083-6559-2F6A836FB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27F3-F55E-47ED-8E2A-512FC7319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3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9"/>
            <a:ext cx="1028052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28693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0363" y="6494400"/>
            <a:ext cx="1536171" cy="288032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/>
              <a:t>04/09/2019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1069909" cy="288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GB"/>
              <a:t>© IBE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90501" cy="6858000"/>
            <a:chOff x="0" y="0"/>
            <a:chExt cx="142876" cy="5143500"/>
          </a:xfrm>
        </p:grpSpPr>
        <p:sp>
          <p:nvSpPr>
            <p:cNvPr id="10" name="Rectangle 9"/>
            <p:cNvSpPr/>
            <p:nvPr/>
          </p:nvSpPr>
          <p:spPr>
            <a:xfrm>
              <a:off x="0" y="3634740"/>
              <a:ext cx="142876" cy="1508760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42876" cy="36347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29" y="98853"/>
            <a:ext cx="908727" cy="1142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9817" y="6489433"/>
            <a:ext cx="672000" cy="288000"/>
          </a:xfrm>
          <a:prstGeom prst="rect">
            <a:avLst/>
          </a:prstGeom>
        </p:spPr>
        <p:txBody>
          <a:bodyPr vert="horz" bIns="0" anchor="b" anchorCtr="0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35F0E317-96F7-497A-A438-4A1E604077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</p:sldLayoutIdLst>
  <p:hf sldNum="0" hdr="0"/>
  <p:txStyles>
    <p:titleStyle>
      <a:lvl1pPr algn="l" defTabSz="1219170" rtl="0" eaLnBrk="1" latinLnBrk="0" hangingPunct="1">
        <a:spcBef>
          <a:spcPct val="0"/>
        </a:spcBef>
        <a:buNone/>
        <a:defRPr sz="4267" kern="1200" cap="all" spc="-80" baseline="0">
          <a:solidFill>
            <a:srgbClr val="43165E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spcAft>
          <a:spcPts val="800"/>
        </a:spcAft>
        <a:buFont typeface="Arial" pitchFamily="34" charset="0"/>
        <a:buNone/>
        <a:defRPr sz="2667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243834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863" y="1963866"/>
            <a:ext cx="11164276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08000" y="1788536"/>
            <a:ext cx="11176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13863" y="361950"/>
            <a:ext cx="11164276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03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032" y="5059524"/>
            <a:ext cx="2397968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11" y="6363946"/>
            <a:ext cx="104807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3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4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8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CCB9F-1DF9-A9CD-8323-560194BF2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45924" y="6359399"/>
            <a:ext cx="1700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8614-5DCE-BAF7-4024-8F5049857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1B17C-C6E1-E5D4-FFA9-0D1C4EF92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B5F695-8BE0-0AB3-4595-5FA5FDD2D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CA67CCD-8A38-9B62-14A6-59D39B22D299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CCB9F-1DF9-A9CD-8323-560194BF2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45924" y="6359399"/>
            <a:ext cx="1700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8614-5DCE-BAF7-4024-8F5049857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1B17C-C6E1-E5D4-FFA9-0D1C4EF92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7" b="44812"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B5F695-8BE0-0AB3-4595-5FA5FDD2D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/>
              <a:t>© CIPD 2023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CA67CCD-8A38-9B62-14A6-59D39B22D299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1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9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mailto:andrew@protect-advice.org.u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6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0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Relationship Id="rId9" Type="http://schemas.openxmlformats.org/officeDocument/2006/relationships/image" Target="../media/image1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1.xml"/><Relationship Id="rId4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105.png"/><Relationship Id="rId4" Type="http://schemas.openxmlformats.org/officeDocument/2006/relationships/hyperlink" Target="https://www.cipd.co.uk/membership/benefits/wellbeing-helpline-servic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105.png"/><Relationship Id="rId4" Type="http://schemas.openxmlformats.org/officeDocument/2006/relationships/hyperlink" Target="https://www.cipd.co.uk/membership/benefits/wellbeing-helpline-servic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9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legal-content/EN/TXT/PDF/?uri=CELEX:32019L1937" TargetMode="External"/><Relationship Id="rId3" Type="http://schemas.openxmlformats.org/officeDocument/2006/relationships/hyperlink" Target="https://www.cipd.org/uk/knowledge/employment-law/whistleblowing/" TargetMode="External"/><Relationship Id="rId7" Type="http://schemas.openxmlformats.org/officeDocument/2006/relationships/hyperlink" Target="https://commission.europa.eu/system/files/2018-04/placeholder_11.pd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90.xml"/><Relationship Id="rId6" Type="http://schemas.openxmlformats.org/officeDocument/2006/relationships/hyperlink" Target="https://www.cipd.org/uk/membership/member-benefits/helplines/employment-law-helpline/" TargetMode="External"/><Relationship Id="rId5" Type="http://schemas.openxmlformats.org/officeDocument/2006/relationships/hyperlink" Target="https://community.cipd.co.uk/discussion-forums/workplace-dilemmas-in-confidence/" TargetMode="External"/><Relationship Id="rId4" Type="http://schemas.openxmlformats.org/officeDocument/2006/relationships/hyperlink" Target="https://www.cipd.org/uk/knowledge/guides/ethics-work-gui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18A983-AEBB-A6F5-1566-C2F777401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3D1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E007F-CE10-B39A-408D-FE68E59B1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519" y="246925"/>
            <a:ext cx="6364150" cy="6364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E7A784-FD78-E630-FDCF-05F3A7EFF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04" y="574100"/>
            <a:ext cx="1800000" cy="61894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AC4B409A-0FB7-02AE-E152-281976C7A8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27670" y="2442613"/>
            <a:ext cx="5009913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Enabling employee voice to facilitate a safe working environment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EF64E-A2D2-E4E9-D488-97F508CA1CB8}"/>
              </a:ext>
            </a:extLst>
          </p:cNvPr>
          <p:cNvSpPr txBox="1"/>
          <p:nvPr/>
        </p:nvSpPr>
        <p:spPr>
          <a:xfrm>
            <a:off x="7027669" y="4456997"/>
            <a:ext cx="45777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Wednesday 18 October, 12:00 – 13:00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prstClr val="white"/>
                </a:solidFill>
                <a:latin typeface="Trebuchet MS"/>
              </a:rPr>
              <a:t>Global Ethics Day 2023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E7F8E11D-E6BA-18D3-312A-6753D5806614}"/>
              </a:ext>
            </a:extLst>
          </p:cNvPr>
          <p:cNvSpPr txBox="1">
            <a:spLocks/>
          </p:cNvSpPr>
          <p:nvPr/>
        </p:nvSpPr>
        <p:spPr>
          <a:xfrm>
            <a:off x="10031516" y="1290003"/>
            <a:ext cx="149696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116098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117F-6C70-945F-8EA9-F5B393B98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496" y="2428827"/>
            <a:ext cx="9144000" cy="732159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1E1E4-2836-4BA5-6B02-240438F3DF2E}"/>
              </a:ext>
            </a:extLst>
          </p:cNvPr>
          <p:cNvSpPr txBox="1"/>
          <p:nvPr/>
        </p:nvSpPr>
        <p:spPr>
          <a:xfrm>
            <a:off x="940676" y="369701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ethics@cipd.co.uk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C6FB6-4FF1-BB67-DCD8-D8A8A78E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60" y="1294753"/>
            <a:ext cx="4724816" cy="42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4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CADEA-D58D-37F2-F87E-202E65DEB189}"/>
              </a:ext>
            </a:extLst>
          </p:cNvPr>
          <p:cNvSpPr txBox="1"/>
          <p:nvPr/>
        </p:nvSpPr>
        <p:spPr>
          <a:xfrm>
            <a:off x="683078" y="5117067"/>
            <a:ext cx="5630636" cy="8438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600" b="1"/>
              <a:t>Andrew Pepper Parsons</a:t>
            </a:r>
            <a:endParaRPr lang="en-GB" sz="260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900"/>
              <a:t>Director of Policy and Communications, Protect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2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4446" y="2156510"/>
            <a:ext cx="4343045" cy="2039020"/>
            <a:chOff x="0" y="229531"/>
            <a:chExt cx="8686089" cy="4078039"/>
          </a:xfrm>
        </p:grpSpPr>
        <p:sp>
          <p:nvSpPr>
            <p:cNvPr id="3" name="TextBox 3"/>
            <p:cNvSpPr txBox="1"/>
            <p:nvPr/>
          </p:nvSpPr>
          <p:spPr>
            <a:xfrm>
              <a:off x="562708" y="229531"/>
              <a:ext cx="8123381" cy="40780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-48" normalizeH="0" baseline="0" noProof="0" dirty="0">
                  <a:ln>
                    <a:noFill/>
                  </a:ln>
                  <a:solidFill>
                    <a:srgbClr val="007A76"/>
                  </a:solidFill>
                  <a:effectLst/>
                  <a:uLnTx/>
                  <a:uFillTx/>
                  <a:latin typeface="Signika Bold"/>
                  <a:ea typeface="+mn-ea"/>
                  <a:cs typeface="+mn-cs"/>
                </a:rPr>
                <a:t>Key barriers to whistleblowing or speaking up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154604"/>
              <a:ext cx="5712717" cy="58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61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59975" y="553048"/>
            <a:ext cx="6140174" cy="5245945"/>
            <a:chOff x="0" y="0"/>
            <a:chExt cx="3807918" cy="32533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556084" y="539194"/>
            <a:ext cx="5950116" cy="5751905"/>
            <a:chOff x="0" y="0"/>
            <a:chExt cx="3690051" cy="35671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007A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827930" y="896090"/>
            <a:ext cx="5406423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1000" marR="0" lvl="0" indent="-3810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  <a:t>Awareness-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  <a:t> our research found that only 34% of UK workers say they know how to raise concerns (YouGov Survey 2021).</a:t>
            </a:r>
          </a:p>
          <a:p>
            <a:pPr marL="381000" marR="0" lvl="0" indent="-3810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gnika Bold"/>
              <a:ea typeface="+mn-ea"/>
              <a:cs typeface="+mn-cs"/>
            </a:endParaRPr>
          </a:p>
          <a:p>
            <a:pPr marL="381000" marR="0" lvl="0" indent="-3810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  <a:t>Fear of retaliation-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  <a:t>60-70% of whistleblowers calling Protect for advice are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  <a:t>victimised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  <a:t>, dismissed or resign after raising their concerns (Protect Advice Line).</a:t>
            </a:r>
          </a:p>
          <a:p>
            <a:pPr marL="381000" marR="0" lvl="0" indent="-3810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gnika Bold"/>
              <a:ea typeface="+mn-ea"/>
              <a:cs typeface="+mn-cs"/>
            </a:endParaRPr>
          </a:p>
          <a:p>
            <a:pPr marL="381000" marR="0" lvl="0" indent="-3810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  <a:t>Fear that nothing will change-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  <a:t>30-40% of whistleblowers calling Protect for advice say they felt ignored.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gnika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4446" y="2055799"/>
            <a:ext cx="4684298" cy="2718693"/>
            <a:chOff x="0" y="28109"/>
            <a:chExt cx="9368595" cy="5437385"/>
          </a:xfrm>
        </p:grpSpPr>
        <p:sp>
          <p:nvSpPr>
            <p:cNvPr id="3" name="TextBox 3"/>
            <p:cNvSpPr txBox="1"/>
            <p:nvPr/>
          </p:nvSpPr>
          <p:spPr>
            <a:xfrm>
              <a:off x="562708" y="28109"/>
              <a:ext cx="8805887" cy="54373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-48" normalizeH="0" baseline="0" noProof="0" dirty="0">
                  <a:ln>
                    <a:noFill/>
                  </a:ln>
                  <a:solidFill>
                    <a:srgbClr val="007A76"/>
                  </a:solidFill>
                  <a:effectLst/>
                  <a:uLnTx/>
                  <a:uFillTx/>
                  <a:latin typeface="Signika Bold"/>
                  <a:ea typeface="+mn-ea"/>
                  <a:cs typeface="+mn-cs"/>
                </a:rPr>
                <a:t>Where the EU Directive on whistleblowing is more advanced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154604"/>
              <a:ext cx="5712717" cy="58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61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59975" y="553048"/>
            <a:ext cx="6140174" cy="5245945"/>
            <a:chOff x="0" y="0"/>
            <a:chExt cx="3807918" cy="32533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556084" y="539194"/>
            <a:ext cx="5950116" cy="5751905"/>
            <a:chOff x="0" y="0"/>
            <a:chExt cx="3690051" cy="35671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007A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827930" y="959900"/>
            <a:ext cx="5406423" cy="5311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  <a:t>A far wider scope of workers are protected by the directive compared to UK protection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gnika Bold"/>
              <a:ea typeface="+mn-ea"/>
              <a:cs typeface="+mn-cs"/>
            </a:endParaRPr>
          </a:p>
          <a:p>
            <a:pPr marL="381000" marR="0" lvl="0" indent="-3810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  <a:t>There are legal requirements 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  <a:t>organisations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  <a:t> to have whistleblowing arrangements</a:t>
            </a:r>
          </a:p>
          <a:p>
            <a:pPr marL="381000" marR="0" lvl="0" indent="-3810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gnika Bold"/>
              <a:ea typeface="+mn-ea"/>
              <a:cs typeface="+mn-cs"/>
            </a:endParaRPr>
          </a:p>
          <a:p>
            <a:pPr marL="381000" marR="0" lvl="0" indent="-3810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Bold"/>
                <a:ea typeface="+mn-ea"/>
                <a:cs typeface="+mn-cs"/>
              </a:rPr>
              <a:t>There are legal standards on regulators in the way they deal with whistleblowers</a:t>
            </a:r>
          </a:p>
          <a:p>
            <a:pPr marL="381000" marR="0" lvl="0" indent="-3810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gnika Bold" panose="020B0604020202020204" charset="0"/>
              <a:ea typeface="+mn-ea"/>
              <a:cs typeface="+mn-cs"/>
            </a:endParaRPr>
          </a:p>
          <a:p>
            <a:pPr marL="381000" marR="0" lvl="0" indent="-3810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gnika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2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6224-4708-D142-60A3-79600FB9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38" y="90787"/>
            <a:ext cx="9204719" cy="1325563"/>
          </a:xfrm>
        </p:spPr>
        <p:txBody>
          <a:bodyPr/>
          <a:lstStyle/>
          <a:p>
            <a:pPr algn="ctr"/>
            <a:r>
              <a:rPr lang="en-US" b="1" dirty="0"/>
              <a:t>Key Principles for Effective Whistleblowing Arrangements</a:t>
            </a:r>
            <a:endParaRPr lang="en-GB" b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544DC5F-E47D-F998-64E8-318C6B30B2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679219"/>
              </p:ext>
            </p:extLst>
          </p:nvPr>
        </p:nvGraphicFramePr>
        <p:xfrm>
          <a:off x="162560" y="753568"/>
          <a:ext cx="11866880" cy="521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257E03F8-1450-430F-45FE-FC07078DD6F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20275" y="90787"/>
            <a:ext cx="2151787" cy="9371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52D97-09F0-26F2-2003-8A161C154738}"/>
              </a:ext>
            </a:extLst>
          </p:cNvPr>
          <p:cNvSpPr txBox="1"/>
          <p:nvPr/>
        </p:nvSpPr>
        <p:spPr>
          <a:xfrm>
            <a:off x="0" y="5379244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We’re very happy to support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creating and assessing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andrew@protect-advice.org.uk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02034552252</a:t>
            </a:r>
          </a:p>
        </p:txBody>
      </p:sp>
    </p:spTree>
    <p:extLst>
      <p:ext uri="{BB962C8B-B14F-4D97-AF65-F5344CB8AC3E}">
        <p14:creationId xmlns:p14="http://schemas.microsoft.com/office/powerpoint/2010/main" val="3432361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334F86-ED6E-9029-F9E9-0DB0DFAC43B7}"/>
              </a:ext>
            </a:extLst>
          </p:cNvPr>
          <p:cNvSpPr txBox="1"/>
          <p:nvPr/>
        </p:nvSpPr>
        <p:spPr>
          <a:xfrm>
            <a:off x="530677" y="4918947"/>
            <a:ext cx="6987723" cy="12352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600" b="1" dirty="0"/>
              <a:t>Katherine Bradshaw</a:t>
            </a:r>
            <a:endParaRPr lang="en-GB" sz="26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900" dirty="0"/>
              <a:t>National Lead for Communications and Engagement,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900" dirty="0"/>
              <a:t>National Guardians Office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25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E2FEE746-3478-BD27-32C5-1E325A360446}"/>
              </a:ext>
            </a:extLst>
          </p:cNvPr>
          <p:cNvGrpSpPr/>
          <p:nvPr/>
        </p:nvGrpSpPr>
        <p:grpSpPr>
          <a:xfrm>
            <a:off x="2369562" y="1528665"/>
            <a:ext cx="3111659" cy="1889833"/>
            <a:chOff x="2369562" y="1528665"/>
            <a:chExt cx="3111659" cy="1889833"/>
          </a:xfrm>
        </p:grpSpPr>
        <p:pic>
          <p:nvPicPr>
            <p:cNvPr id="22" name="Picture 21" descr="A purple speech bubble with black background&#10;&#10;Description automatically generated">
              <a:extLst>
                <a:ext uri="{FF2B5EF4-FFF2-40B4-BE49-F238E27FC236}">
                  <a16:creationId xmlns:a16="http://schemas.microsoft.com/office/drawing/2014/main" id="{3D251E03-8D30-3EB1-AA6B-8DE37C15D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562" y="1528665"/>
              <a:ext cx="2816921" cy="18898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3FAA4E-7F6E-43EA-81F1-EB46F23502B4}"/>
                </a:ext>
              </a:extLst>
            </p:cNvPr>
            <p:cNvSpPr txBox="1"/>
            <p:nvPr/>
          </p:nvSpPr>
          <p:spPr>
            <a:xfrm>
              <a:off x="2613151" y="1773150"/>
              <a:ext cx="286807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2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Improvement suggestions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9CB1E91-A970-4F75-A6AB-D8405E000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163" y="634640"/>
            <a:ext cx="8592277" cy="1188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What are we talking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104F3-5980-4546-88BB-E1BB62548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8" y="1228640"/>
            <a:ext cx="11280629" cy="4905336"/>
          </a:xfr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267" b="1" dirty="0">
              <a:solidFill>
                <a:srgbClr val="008A3E"/>
              </a:solidFill>
            </a:endParaRPr>
          </a:p>
          <a:p>
            <a:pPr marL="0" indent="0">
              <a:buNone/>
            </a:pPr>
            <a:endParaRPr lang="en-GB" sz="4267" b="1" dirty="0">
              <a:solidFill>
                <a:srgbClr val="008A3E"/>
              </a:solidFill>
            </a:endParaRPr>
          </a:p>
          <a:p>
            <a:pPr marL="0" indent="0">
              <a:buNone/>
            </a:pPr>
            <a:endParaRPr lang="en-GB" sz="4267" b="1" dirty="0">
              <a:solidFill>
                <a:srgbClr val="008A3E"/>
              </a:solidFill>
            </a:endParaRPr>
          </a:p>
          <a:p>
            <a:pPr marL="0" indent="0" algn="ctr">
              <a:buNone/>
            </a:pPr>
            <a:r>
              <a:rPr lang="en-GB" sz="5400" b="1" dirty="0">
                <a:solidFill>
                  <a:srgbClr val="008A3E"/>
                </a:solidFill>
              </a:rPr>
              <a:t>Speaking up is all of these </a:t>
            </a:r>
            <a:endParaRPr lang="en-GB" sz="5400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6C7B44-0753-F984-A7F2-6812635B2797}"/>
              </a:ext>
            </a:extLst>
          </p:cNvPr>
          <p:cNvGrpSpPr/>
          <p:nvPr/>
        </p:nvGrpSpPr>
        <p:grpSpPr>
          <a:xfrm>
            <a:off x="9936680" y="3861106"/>
            <a:ext cx="3479289" cy="2283209"/>
            <a:chOff x="9632195" y="3438226"/>
            <a:chExt cx="3479289" cy="2283209"/>
          </a:xfrm>
        </p:grpSpPr>
        <p:pic>
          <p:nvPicPr>
            <p:cNvPr id="27" name="Picture 26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5CACBEFB-A988-E2E3-E1F1-C9890572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195" y="3438226"/>
              <a:ext cx="2303044" cy="228320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398EB1-8E22-4A13-A9A2-47D47AF76C08}"/>
                </a:ext>
              </a:extLst>
            </p:cNvPr>
            <p:cNvSpPr txBox="1"/>
            <p:nvPr/>
          </p:nvSpPr>
          <p:spPr>
            <a:xfrm>
              <a:off x="9787411" y="4044335"/>
              <a:ext cx="3324073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2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Taking out 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2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 grievance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2D548E-3B7C-6D59-5053-B6ECBC5718A7}"/>
              </a:ext>
            </a:extLst>
          </p:cNvPr>
          <p:cNvGrpSpPr/>
          <p:nvPr/>
        </p:nvGrpSpPr>
        <p:grpSpPr>
          <a:xfrm>
            <a:off x="2092059" y="4460713"/>
            <a:ext cx="3052756" cy="1889833"/>
            <a:chOff x="1796158" y="5061027"/>
            <a:chExt cx="3052756" cy="1889833"/>
          </a:xfrm>
        </p:grpSpPr>
        <p:pic>
          <p:nvPicPr>
            <p:cNvPr id="25" name="Picture 24" descr="A purple speech bubble with black background&#10;&#10;Description automatically generated">
              <a:extLst>
                <a:ext uri="{FF2B5EF4-FFF2-40B4-BE49-F238E27FC236}">
                  <a16:creationId xmlns:a16="http://schemas.microsoft.com/office/drawing/2014/main" id="{0BB32A43-6011-8699-CDF2-0684E3F94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914" y="5061027"/>
              <a:ext cx="2816921" cy="188983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3039AA-062F-42FB-8F40-157D93FADFAE}"/>
                </a:ext>
              </a:extLst>
            </p:cNvPr>
            <p:cNvSpPr txBox="1"/>
            <p:nvPr/>
          </p:nvSpPr>
          <p:spPr>
            <a:xfrm>
              <a:off x="1796158" y="5536641"/>
              <a:ext cx="305275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2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Whistleblowing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A0396B-5539-F740-A0B7-A6C8350684A7}"/>
              </a:ext>
            </a:extLst>
          </p:cNvPr>
          <p:cNvGrpSpPr/>
          <p:nvPr/>
        </p:nvGrpSpPr>
        <p:grpSpPr>
          <a:xfrm>
            <a:off x="9026072" y="1600293"/>
            <a:ext cx="3511276" cy="1889833"/>
            <a:chOff x="8792217" y="1616134"/>
            <a:chExt cx="3511276" cy="1889833"/>
          </a:xfrm>
        </p:grpSpPr>
        <p:pic>
          <p:nvPicPr>
            <p:cNvPr id="16" name="Picture 15" descr="A purple speech bubble with black background&#10;&#10;Description automatically generated">
              <a:extLst>
                <a:ext uri="{FF2B5EF4-FFF2-40B4-BE49-F238E27FC236}">
                  <a16:creationId xmlns:a16="http://schemas.microsoft.com/office/drawing/2014/main" id="{0B9BF9F0-79F2-4052-D6F0-105220EB7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2217" y="1616134"/>
              <a:ext cx="2816921" cy="188983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D1A127-626F-4B3D-8400-FF4D95E99FAD}"/>
                </a:ext>
              </a:extLst>
            </p:cNvPr>
            <p:cNvSpPr txBox="1"/>
            <p:nvPr/>
          </p:nvSpPr>
          <p:spPr>
            <a:xfrm>
              <a:off x="9179652" y="1822640"/>
              <a:ext cx="312384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2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Making a disclosure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11D19FA-F9BC-0B92-4C1A-C6F660B6612B}"/>
              </a:ext>
            </a:extLst>
          </p:cNvPr>
          <p:cNvGrpSpPr/>
          <p:nvPr/>
        </p:nvGrpSpPr>
        <p:grpSpPr>
          <a:xfrm>
            <a:off x="4976842" y="4927896"/>
            <a:ext cx="3075830" cy="1978537"/>
            <a:chOff x="4811535" y="4816378"/>
            <a:chExt cx="3075830" cy="1978537"/>
          </a:xfrm>
        </p:grpSpPr>
        <p:pic>
          <p:nvPicPr>
            <p:cNvPr id="14" name="Picture 13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B4FAB9F5-6C7D-0B34-7891-78AADACC0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535" y="4816378"/>
              <a:ext cx="1998041" cy="197853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099C12B-73F0-9F5B-A816-34710CFE40F7}"/>
                </a:ext>
              </a:extLst>
            </p:cNvPr>
            <p:cNvSpPr txBox="1"/>
            <p:nvPr/>
          </p:nvSpPr>
          <p:spPr>
            <a:xfrm>
              <a:off x="4834609" y="5493501"/>
              <a:ext cx="305275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2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Feedback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8F10F0-A21E-D32A-26B7-0838B2EB4E1B}"/>
              </a:ext>
            </a:extLst>
          </p:cNvPr>
          <p:cNvGrpSpPr/>
          <p:nvPr/>
        </p:nvGrpSpPr>
        <p:grpSpPr>
          <a:xfrm>
            <a:off x="5992918" y="1481023"/>
            <a:ext cx="2226719" cy="2128375"/>
            <a:chOff x="5554575" y="1443329"/>
            <a:chExt cx="2226719" cy="21283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97406D-FFC2-E855-44C5-7B843FF36B53}"/>
                </a:ext>
              </a:extLst>
            </p:cNvPr>
            <p:cNvSpPr txBox="1"/>
            <p:nvPr/>
          </p:nvSpPr>
          <p:spPr>
            <a:xfrm>
              <a:off x="5554575" y="2060648"/>
              <a:ext cx="2226719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2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Staff survey responses</a:t>
              </a:r>
            </a:p>
          </p:txBody>
        </p:sp>
        <p:pic>
          <p:nvPicPr>
            <p:cNvPr id="18" name="Picture 17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43298224-7161-CC3E-57E0-F24AC7F3C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575" y="1443329"/>
              <a:ext cx="2146865" cy="212837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6F1E34-BBA5-EDE6-88A5-8F47422200D2}"/>
              </a:ext>
            </a:extLst>
          </p:cNvPr>
          <p:cNvGrpSpPr/>
          <p:nvPr/>
        </p:nvGrpSpPr>
        <p:grpSpPr>
          <a:xfrm>
            <a:off x="186315" y="1481023"/>
            <a:ext cx="2197087" cy="2044625"/>
            <a:chOff x="86431" y="1553932"/>
            <a:chExt cx="2197087" cy="2044625"/>
          </a:xfrm>
        </p:grpSpPr>
        <p:pic>
          <p:nvPicPr>
            <p:cNvPr id="30" name="Picture 29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73222763-219C-4C1A-5D96-13E8CB70B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1" y="1553932"/>
              <a:ext cx="2064780" cy="204462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926E9B-7B04-34DD-1F12-AD129A51DD3F}"/>
                </a:ext>
              </a:extLst>
            </p:cNvPr>
            <p:cNvSpPr txBox="1"/>
            <p:nvPr/>
          </p:nvSpPr>
          <p:spPr>
            <a:xfrm>
              <a:off x="207303" y="2022442"/>
              <a:ext cx="2076215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2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Raising a concern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5F0120-E112-E810-3FB6-444FFA4DA1B8}"/>
              </a:ext>
            </a:extLst>
          </p:cNvPr>
          <p:cNvGrpSpPr/>
          <p:nvPr/>
        </p:nvGrpSpPr>
        <p:grpSpPr>
          <a:xfrm>
            <a:off x="6832649" y="4597616"/>
            <a:ext cx="3147915" cy="2227262"/>
            <a:chOff x="8642987" y="1742702"/>
            <a:chExt cx="3123841" cy="1889833"/>
          </a:xfrm>
        </p:grpSpPr>
        <p:pic>
          <p:nvPicPr>
            <p:cNvPr id="33" name="Picture 32" descr="A purple speech bubble with black background&#10;&#10;Description automatically generated">
              <a:extLst>
                <a:ext uri="{FF2B5EF4-FFF2-40B4-BE49-F238E27FC236}">
                  <a16:creationId xmlns:a16="http://schemas.microsoft.com/office/drawing/2014/main" id="{322D3047-DAD9-6076-87EF-9614F793A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2217" y="1742702"/>
              <a:ext cx="2816921" cy="188983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605320-A371-D614-824E-941EB80B4636}"/>
                </a:ext>
              </a:extLst>
            </p:cNvPr>
            <p:cNvSpPr txBox="1"/>
            <p:nvPr/>
          </p:nvSpPr>
          <p:spPr>
            <a:xfrm>
              <a:off x="8642987" y="1921742"/>
              <a:ext cx="3123841" cy="11335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2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Making a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2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qualifying disclosure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1D0E59-584E-63AD-9DD7-43B14CCEA35F}"/>
              </a:ext>
            </a:extLst>
          </p:cNvPr>
          <p:cNvGrpSpPr/>
          <p:nvPr/>
        </p:nvGrpSpPr>
        <p:grpSpPr>
          <a:xfrm>
            <a:off x="-43768" y="4506838"/>
            <a:ext cx="3074082" cy="2318040"/>
            <a:chOff x="1169" y="4315045"/>
            <a:chExt cx="2975750" cy="21577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F8CC19-4151-467A-804D-2E69AACCE8E6}"/>
                </a:ext>
              </a:extLst>
            </p:cNvPr>
            <p:cNvSpPr txBox="1"/>
            <p:nvPr/>
          </p:nvSpPr>
          <p:spPr>
            <a:xfrm>
              <a:off x="80399" y="4848697"/>
              <a:ext cx="289652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2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Making a complaint</a:t>
              </a:r>
            </a:p>
          </p:txBody>
        </p:sp>
        <p:pic>
          <p:nvPicPr>
            <p:cNvPr id="37" name="Picture 36" descr="A green circle with a black background&#10;&#10;Description automatically generated">
              <a:extLst>
                <a:ext uri="{FF2B5EF4-FFF2-40B4-BE49-F238E27FC236}">
                  <a16:creationId xmlns:a16="http://schemas.microsoft.com/office/drawing/2014/main" id="{2A2FD8A1-606C-8506-E5B8-B06803993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" y="4315045"/>
              <a:ext cx="2176509" cy="2157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85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75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C2EB-4E97-48AC-9825-56F6BA8E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00" y="588764"/>
            <a:ext cx="8592277" cy="1188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51" dirty="0">
                <a:solidFill>
                  <a:schemeClr val="bg1"/>
                </a:solidFill>
                <a:latin typeface="Arial"/>
                <a:cs typeface="Arial"/>
              </a:rPr>
              <a:t>Freedom to Speak Up Guardians</a:t>
            </a:r>
            <a:endParaRPr lang="en-GB" sz="2667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B623D2F-926D-4F86-B5B6-9BAEDC97BE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3748" y="1570644"/>
          <a:ext cx="11775440" cy="5220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15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ADF36-07EC-4A8F-98AE-084A0EE47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B2F37A-8BF5-4641-A511-1190D241F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9E6A8C-A52E-4C54-9124-C0CCFB72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76860B-EDF5-4820-9FE1-916AD7AFA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6D1D2-0A09-4D86-B0B7-FB64C179D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F47403-43DE-4353-8687-A4113B92C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7EC6D4-7289-471F-B4B9-9D9531E14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E1434A-14DA-4435-A842-6FEFC2BF0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7E1B-5B8A-24A3-3ABB-015C06EE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 Up Listen Up Follow Up</a:t>
            </a:r>
            <a:endParaRPr lang="en-GB" dirty="0"/>
          </a:p>
        </p:txBody>
      </p:sp>
      <p:pic>
        <p:nvPicPr>
          <p:cNvPr id="15" name="Picture 14" descr="A person and person talking&#10;&#10;Description automatically generated">
            <a:extLst>
              <a:ext uri="{FF2B5EF4-FFF2-40B4-BE49-F238E27FC236}">
                <a16:creationId xmlns:a16="http://schemas.microsoft.com/office/drawing/2014/main" id="{A81F92CA-586E-565F-F7E6-13CD65515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7" y="1582525"/>
            <a:ext cx="5939852" cy="3341167"/>
          </a:xfrm>
          <a:prstGeom prst="rect">
            <a:avLst/>
          </a:prstGeom>
        </p:spPr>
      </p:pic>
      <p:pic>
        <p:nvPicPr>
          <p:cNvPr id="17" name="Picture 16" descr="A cartoon of women shaking hands&#10;&#10;Description automatically generated">
            <a:extLst>
              <a:ext uri="{FF2B5EF4-FFF2-40B4-BE49-F238E27FC236}">
                <a16:creationId xmlns:a16="http://schemas.microsoft.com/office/drawing/2014/main" id="{7DEE8E95-BCA5-8BD7-C7C4-F09125C7E6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04" y="1582524"/>
            <a:ext cx="5939853" cy="3341167"/>
          </a:xfrm>
          <a:prstGeom prst="rect">
            <a:avLst/>
          </a:prstGeom>
        </p:spPr>
      </p:pic>
      <p:pic>
        <p:nvPicPr>
          <p:cNvPr id="13" name="Content Placeholder 1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EDA7FA28-CCBC-9B2F-A674-444897D1F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20" y="1582524"/>
            <a:ext cx="9407918" cy="5291954"/>
          </a:xfrm>
        </p:spPr>
      </p:pic>
    </p:spTree>
    <p:extLst>
      <p:ext uri="{BB962C8B-B14F-4D97-AF65-F5344CB8AC3E}">
        <p14:creationId xmlns:p14="http://schemas.microsoft.com/office/powerpoint/2010/main" val="27826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334F86-ED6E-9029-F9E9-0DB0DFAC43B7}"/>
              </a:ext>
            </a:extLst>
          </p:cNvPr>
          <p:cNvSpPr txBox="1"/>
          <p:nvPr/>
        </p:nvSpPr>
        <p:spPr>
          <a:xfrm>
            <a:off x="530677" y="5111987"/>
            <a:ext cx="6765653" cy="8438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600" b="1"/>
              <a:t>Rachael Saunders</a:t>
            </a:r>
            <a:endParaRPr lang="en-GB" sz="260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900"/>
              <a:t>Deputy Director, Institute of Business Ethics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4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C03F-A2F0-C938-FFA8-1FED1753E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2671917" cy="1668288"/>
          </a:xfrm>
        </p:spPr>
        <p:txBody>
          <a:bodyPr>
            <a:normAutofit/>
          </a:bodyPr>
          <a:lstStyle/>
          <a:p>
            <a:pPr algn="ctr"/>
            <a:r>
              <a:rPr lang="en-GB" sz="4000" b="1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E2679-F5F1-3A20-FFB6-D9C0C4EF51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4773880"/>
            <a:ext cx="5257800" cy="1044307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800" b="1">
                <a:latin typeface="Trebuchet MS"/>
              </a:rPr>
              <a:t>Katie Jacobs</a:t>
            </a:r>
            <a:endParaRPr lang="en-US" sz="2800"/>
          </a:p>
          <a:p>
            <a:pPr marL="0" indent="0">
              <a:buNone/>
            </a:pPr>
            <a:r>
              <a:rPr lang="en-US" sz="2800">
                <a:latin typeface="Trebuchet MS"/>
              </a:rPr>
              <a:t>Senior Stakeholder Lead, CIPD</a:t>
            </a:r>
            <a:endParaRPr lang="en-GB" sz="2800">
              <a:latin typeface="Trebuchet MS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6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943045"/>
            <a:ext cx="11247040" cy="5626923"/>
          </a:xfrm>
        </p:spPr>
        <p:txBody>
          <a:bodyPr anchor="ctr">
            <a:normAutofit lnSpcReduction="10000"/>
          </a:bodyPr>
          <a:lstStyle/>
          <a:p>
            <a:r>
              <a:rPr lang="en-GB" sz="3200" dirty="0"/>
              <a:t>The IBE was established in 1986 to champion the highest standards of ethical behaviour in business.</a:t>
            </a:r>
          </a:p>
          <a:p>
            <a:pPr marL="1066747" lvl="1" indent="-45717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3200" dirty="0"/>
              <a:t>Research &amp; thought </a:t>
            </a:r>
          </a:p>
          <a:p>
            <a:pPr marL="609569" lvl="1" indent="0">
              <a:buClr>
                <a:schemeClr val="tx1"/>
              </a:buClr>
              <a:buNone/>
            </a:pPr>
            <a:r>
              <a:rPr lang="en-GB" sz="3200" dirty="0"/>
              <a:t>    leadership</a:t>
            </a:r>
          </a:p>
          <a:p>
            <a:pPr marL="1066747" lvl="1" indent="-45717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3200" dirty="0"/>
              <a:t>Knowledge hub </a:t>
            </a:r>
          </a:p>
          <a:p>
            <a:pPr marL="1066747" lvl="1" indent="-45717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3200" dirty="0"/>
              <a:t>Advisory services</a:t>
            </a:r>
          </a:p>
          <a:p>
            <a:pPr marL="1066747" lvl="1" indent="-45717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3200" dirty="0"/>
              <a:t>Networking &amp; Forums</a:t>
            </a:r>
          </a:p>
          <a:p>
            <a:pPr marL="1066747" lvl="1" indent="-45717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3200" dirty="0"/>
              <a:t>Training</a:t>
            </a:r>
          </a:p>
          <a:p>
            <a:pPr marL="1066747" lvl="1" indent="-45717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3200" dirty="0"/>
              <a:t>Events</a:t>
            </a:r>
          </a:p>
          <a:p>
            <a:pPr marL="1066747" lvl="1" indent="-45717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3200" dirty="0"/>
              <a:t>ibe.org.uk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52720"/>
            <a:ext cx="10281600" cy="683993"/>
          </a:xfrm>
        </p:spPr>
        <p:txBody>
          <a:bodyPr anchor="t"/>
          <a:lstStyle/>
          <a:p>
            <a:r>
              <a:rPr lang="en-GB" dirty="0"/>
              <a:t>About the IBE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88195" y="2492325"/>
            <a:ext cx="5839683" cy="4077644"/>
            <a:chOff x="3798143" y="1923678"/>
            <a:chExt cx="4379762" cy="305823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22599" y="1937797"/>
              <a:ext cx="1260000" cy="175970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51670" y="1923678"/>
              <a:ext cx="1245035" cy="175970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143" y="2856632"/>
              <a:ext cx="1260000" cy="178182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5125" y="3229143"/>
              <a:ext cx="1260000" cy="175276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344" y="2087145"/>
              <a:ext cx="1260000" cy="178074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393" y="2885232"/>
              <a:ext cx="1259808" cy="178182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913" y="3072246"/>
              <a:ext cx="1258992" cy="178085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70000"/>
            <a:ext cx="1069909" cy="288000"/>
          </a:xfrm>
        </p:spPr>
        <p:txBody>
          <a:bodyPr/>
          <a:lstStyle/>
          <a:p>
            <a:pPr algn="ctr" defTabSz="1219170"/>
            <a:r>
              <a:rPr lang="en-GB" dirty="0">
                <a:solidFill>
                  <a:srgbClr val="43165E"/>
                </a:solidFill>
                <a:latin typeface="Arial"/>
              </a:rPr>
              <a:t>© IBE</a:t>
            </a:r>
          </a:p>
        </p:txBody>
      </p:sp>
    </p:spTree>
    <p:extLst>
      <p:ext uri="{BB962C8B-B14F-4D97-AF65-F5344CB8AC3E}">
        <p14:creationId xmlns:p14="http://schemas.microsoft.com/office/powerpoint/2010/main" val="1868263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Why don’t people speak up?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72790" y="6359080"/>
            <a:ext cx="6246423" cy="2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 defTabSz="121917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931" b="1">
                <a:solidFill>
                  <a:prstClr val="white">
                    <a:lumMod val="50000"/>
                  </a:prstClr>
                </a:solidFill>
                <a:latin typeface="Arial"/>
              </a:rPr>
              <a:t>Source</a:t>
            </a:r>
            <a:r>
              <a:rPr lang="en-US" sz="931">
                <a:solidFill>
                  <a:prstClr val="white">
                    <a:lumMod val="50000"/>
                  </a:prstClr>
                </a:solidFill>
                <a:latin typeface="Arial"/>
              </a:rPr>
              <a:t>:  IBE (2021) Ethics at Work: 2021 survey of employees</a:t>
            </a:r>
            <a:endParaRPr lang="en-US" sz="931">
              <a:solidFill>
                <a:srgbClr val="43165E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025429-9B55-4CE9-9C16-6077601E3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" y="1450848"/>
            <a:ext cx="9882563" cy="4804945"/>
          </a:xfrm>
          <a:prstGeom prst="rect">
            <a:avLst/>
          </a:prstGeom>
        </p:spPr>
      </p:pic>
      <p:pic>
        <p:nvPicPr>
          <p:cNvPr id="16" name="Content Placeholder 10">
            <a:extLst>
              <a:ext uri="{FF2B5EF4-FFF2-40B4-BE49-F238E27FC236}">
                <a16:creationId xmlns:a16="http://schemas.microsoft.com/office/drawing/2014/main" id="{9A5C705A-DCDC-4EE4-8EAA-AC636AC4F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84151" y="1791412"/>
            <a:ext cx="2152651" cy="4057651"/>
          </a:xfrm>
        </p:spPr>
      </p:pic>
    </p:spTree>
    <p:extLst>
      <p:ext uri="{BB962C8B-B14F-4D97-AF65-F5344CB8AC3E}">
        <p14:creationId xmlns:p14="http://schemas.microsoft.com/office/powerpoint/2010/main" val="48957878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Creating a speak up culture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9570" y="1691142"/>
          <a:ext cx="10512863" cy="466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3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C1A4E4-EEEF-47EA-87D8-AE03D9490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82AA7A-4DA9-48E4-AFD3-82D15B603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C7CE59-D8E5-4478-A00E-6B632A33A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9145AE-C958-4FDE-B66E-62FC7D9B1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41F04F-66FE-4659-A38A-F30E372D3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5C566D-A99B-4AAA-8B2D-B73F39F7E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GB">
                <a:solidFill>
                  <a:srgbClr val="43165E"/>
                </a:solidFill>
                <a:latin typeface="Arial"/>
              </a:rPr>
              <a:t>© IBE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35F0E317-96F7-497A-A438-4A1E6040771C}" type="slidenum">
              <a:rPr lang="en-GB">
                <a:solidFill>
                  <a:srgbClr val="43165E"/>
                </a:solidFill>
                <a:latin typeface="Arial"/>
              </a:rPr>
              <a:pPr defTabSz="1219170"/>
              <a:t>23</a:t>
            </a:fld>
            <a:endParaRPr lang="en-GB">
              <a:solidFill>
                <a:srgbClr val="43165E"/>
              </a:solidFill>
              <a:latin typeface="Arial"/>
            </a:endParaRPr>
          </a:p>
        </p:txBody>
      </p:sp>
      <p:pic>
        <p:nvPicPr>
          <p:cNvPr id="3" name="Picture 2" descr="A diagram of a business ethics framework&#10;&#10;Description automatically generated">
            <a:extLst>
              <a:ext uri="{FF2B5EF4-FFF2-40B4-BE49-F238E27FC236}">
                <a16:creationId xmlns:a16="http://schemas.microsoft.com/office/drawing/2014/main" id="{00303075-C374-C9DC-8C40-EDA6D6749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1" y="0"/>
            <a:ext cx="11878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53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57657E-48AB-5709-289E-6B39C5E16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8217" y="1816925"/>
            <a:ext cx="4548642" cy="2303812"/>
          </a:xfrm>
        </p:spPr>
        <p:txBody>
          <a:bodyPr>
            <a:normAutofit/>
          </a:bodyPr>
          <a:lstStyle/>
          <a:p>
            <a:r>
              <a:rPr lang="en-GB" sz="4000" b="1"/>
              <a:t>Questions</a:t>
            </a:r>
          </a:p>
          <a:p>
            <a:r>
              <a:rPr lang="en-GB"/>
              <a:t>Please share any questions you have for our panellists using the Q&amp;A tab.</a:t>
            </a:r>
          </a:p>
        </p:txBody>
      </p:sp>
    </p:spTree>
    <p:extLst>
      <p:ext uri="{BB962C8B-B14F-4D97-AF65-F5344CB8AC3E}">
        <p14:creationId xmlns:p14="http://schemas.microsoft.com/office/powerpoint/2010/main" val="1334816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67" y="356925"/>
            <a:ext cx="10515600" cy="625559"/>
          </a:xfrm>
        </p:spPr>
        <p:txBody>
          <a:bodyPr/>
          <a:lstStyle/>
          <a:p>
            <a:r>
              <a:rPr lang="en-GB"/>
              <a:t>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2134" y="3020110"/>
            <a:ext cx="6465999" cy="3440216"/>
          </a:xfrm>
        </p:spPr>
        <p:txBody>
          <a:bodyPr>
            <a:normAutofit fontScale="92500" lnSpcReduction="10000"/>
          </a:bodyPr>
          <a:lstStyle/>
          <a:p>
            <a:r>
              <a:rPr lang="en-GB" sz="2600"/>
              <a:t>The resource provides:</a:t>
            </a:r>
          </a:p>
          <a:p>
            <a:pPr lvl="1"/>
            <a:r>
              <a:rPr lang="en-GB" sz="2200"/>
              <a:t>Legal information </a:t>
            </a:r>
          </a:p>
          <a:p>
            <a:pPr lvl="1"/>
            <a:r>
              <a:rPr lang="en-GB" sz="2200"/>
              <a:t>Debt and financial information</a:t>
            </a:r>
          </a:p>
          <a:p>
            <a:pPr lvl="1"/>
            <a:r>
              <a:rPr lang="en-GB" sz="2200"/>
              <a:t>Manager consultancy and support</a:t>
            </a:r>
          </a:p>
          <a:p>
            <a:pPr lvl="1"/>
            <a:r>
              <a:rPr lang="en-GB" sz="2200"/>
              <a:t>Information on work and home issues</a:t>
            </a:r>
          </a:p>
          <a:p>
            <a:pPr lvl="1"/>
            <a:r>
              <a:rPr lang="en-GB" sz="2200"/>
              <a:t>Factsheets, advice, information and self-help tools</a:t>
            </a:r>
          </a:p>
          <a:p>
            <a:pPr lvl="1"/>
            <a:r>
              <a:rPr lang="en-GB" sz="2200"/>
              <a:t>Links to specialist support organisations</a:t>
            </a:r>
          </a:p>
          <a:p>
            <a:pPr lvl="1"/>
            <a:r>
              <a:rPr lang="en-GB" sz="2200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032" y="166120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1072134" y="123331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We’ve partnered with </a:t>
            </a: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Health Assured </a:t>
            </a: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to support members mental health and wellbeing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3" y="2133057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8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C6A4-2C0D-D888-69FD-50458EE3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391" y="383757"/>
            <a:ext cx="9144000" cy="732159"/>
          </a:xfrm>
        </p:spPr>
        <p:txBody>
          <a:bodyPr/>
          <a:lstStyle/>
          <a:p>
            <a:r>
              <a:rPr lang="en-GB"/>
              <a:t>Today’s 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60F1F-E605-41A8-0A27-E2358490C5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391" y="1574896"/>
            <a:ext cx="6317035" cy="4598508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>
                <a:latin typeface="Trebuchet MS"/>
              </a:rPr>
              <a:t>Tina Russell</a:t>
            </a:r>
            <a:endParaRPr lang="en-GB" sz="2800" b="1" dirty="0"/>
          </a:p>
          <a:p>
            <a:pPr marL="0" indent="0">
              <a:buNone/>
            </a:pPr>
            <a:r>
              <a:rPr lang="en-GB" sz="2000" dirty="0">
                <a:latin typeface="Trebuchet MS"/>
              </a:rPr>
              <a:t>Professional Conduct and Ethics Lead, CIPD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b="1" dirty="0">
                <a:latin typeface="Trebuchet MS"/>
              </a:rPr>
              <a:t>Andrew Pepper Parsons</a:t>
            </a:r>
            <a:endParaRPr lang="en-GB" sz="2400" b="1" dirty="0"/>
          </a:p>
          <a:p>
            <a:pPr marL="0" indent="0">
              <a:buNone/>
            </a:pPr>
            <a:r>
              <a:rPr lang="en-GB" sz="1800" dirty="0">
                <a:latin typeface="Trebuchet MS"/>
              </a:rPr>
              <a:t>Director of Policy and Communications, Protect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b="1" dirty="0">
                <a:latin typeface="Trebuchet MS"/>
              </a:rPr>
              <a:t>Katherine Bradshaw</a:t>
            </a:r>
            <a:endParaRPr lang="en-GB" sz="2800" b="1" dirty="0"/>
          </a:p>
          <a:p>
            <a:pPr marL="0" indent="0">
              <a:buNone/>
            </a:pPr>
            <a:r>
              <a:rPr lang="en-GB" sz="2000" dirty="0">
                <a:latin typeface="Trebuchet MS"/>
              </a:rPr>
              <a:t>National Lead for Communications and Engagement, National Guardians Office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800" b="1" dirty="0">
                <a:latin typeface="Trebuchet MS"/>
              </a:rPr>
              <a:t>Rachael Saunders</a:t>
            </a:r>
            <a:endParaRPr lang="en-GB" sz="2800" dirty="0">
              <a:latin typeface="Trebuchet MS"/>
            </a:endParaRPr>
          </a:p>
          <a:p>
            <a:pPr marL="0" indent="0">
              <a:buNone/>
            </a:pPr>
            <a:r>
              <a:rPr lang="en-GB" sz="2000" dirty="0">
                <a:latin typeface="Trebuchet MS"/>
              </a:rPr>
              <a:t>Deputy Director, Institute of Business Ethics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46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1193966" y="886754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50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692019" y="5229276"/>
            <a:ext cx="9162027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75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/>
                <a:ea typeface="+mj-ea"/>
                <a:cs typeface="+mj-cs"/>
              </a:rPr>
              <a:t>cipd.org/uk/membership/member-benefits/</a:t>
            </a:r>
            <a:endParaRPr kumimoji="0" lang="en-GB" sz="3375" b="1" i="0" u="none" strike="noStrike" kern="1200" cap="none" spc="0" normalizeH="0" baseline="0" noProof="0">
              <a:ln>
                <a:noFill/>
              </a:ln>
              <a:solidFill>
                <a:srgbClr val="520D5D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2375452" y="2918987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3891241" y="2918987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5407031" y="2918987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6922821" y="2918987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Communities and branches</a:t>
              </a:r>
              <a:endParaRPr kumimoji="0" lang="en-GB" sz="1350" b="1" i="1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8438611" y="2918987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 Management</a:t>
              </a: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2375452" y="4517395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3891241" y="4517395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5407031" y="4517395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6922821" y="4517395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8438611" y="4517395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358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144" y="3535722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4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67" y="356925"/>
            <a:ext cx="10515600" cy="625559"/>
          </a:xfrm>
        </p:spPr>
        <p:txBody>
          <a:bodyPr/>
          <a:lstStyle/>
          <a:p>
            <a:r>
              <a:rPr lang="en-GB"/>
              <a:t>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2134" y="3020110"/>
            <a:ext cx="6465999" cy="3440216"/>
          </a:xfrm>
        </p:spPr>
        <p:txBody>
          <a:bodyPr>
            <a:normAutofit fontScale="92500" lnSpcReduction="10000"/>
          </a:bodyPr>
          <a:lstStyle/>
          <a:p>
            <a:r>
              <a:rPr lang="en-GB" sz="2600"/>
              <a:t>The resource provides:</a:t>
            </a:r>
          </a:p>
          <a:p>
            <a:pPr lvl="1"/>
            <a:r>
              <a:rPr lang="en-GB" sz="2200"/>
              <a:t>Legal information </a:t>
            </a:r>
          </a:p>
          <a:p>
            <a:pPr lvl="1"/>
            <a:r>
              <a:rPr lang="en-GB" sz="2200"/>
              <a:t>Debt and financial information</a:t>
            </a:r>
          </a:p>
          <a:p>
            <a:pPr lvl="1"/>
            <a:r>
              <a:rPr lang="en-GB" sz="2200"/>
              <a:t>Manager consultancy and support</a:t>
            </a:r>
          </a:p>
          <a:p>
            <a:pPr lvl="1"/>
            <a:r>
              <a:rPr lang="en-GB" sz="2200"/>
              <a:t>Information on work and home issues</a:t>
            </a:r>
          </a:p>
          <a:p>
            <a:pPr lvl="1"/>
            <a:r>
              <a:rPr lang="en-GB" sz="2200"/>
              <a:t>Factsheets, advice, information and self-help tools</a:t>
            </a:r>
          </a:p>
          <a:p>
            <a:pPr lvl="1"/>
            <a:r>
              <a:rPr lang="en-GB" sz="2200"/>
              <a:t>Links to specialist support organisations</a:t>
            </a:r>
          </a:p>
          <a:p>
            <a:pPr lvl="1"/>
            <a:r>
              <a:rPr lang="en-GB" sz="2200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032" y="166120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1072134" y="123331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We’ve partnered with </a:t>
            </a: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Health Assured </a:t>
            </a: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to support members mental health and wellbeing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3" y="2133057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5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CADEA-D58D-37F2-F87E-202E65DEB189}"/>
              </a:ext>
            </a:extLst>
          </p:cNvPr>
          <p:cNvSpPr txBox="1"/>
          <p:nvPr/>
        </p:nvSpPr>
        <p:spPr>
          <a:xfrm>
            <a:off x="683078" y="5117067"/>
            <a:ext cx="5630636" cy="9269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200" b="1"/>
              <a:t>Tina Russell</a:t>
            </a:r>
            <a:endParaRPr lang="en-GB" sz="320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900"/>
              <a:t>Professional Conduct and Ethics Lead, CIPD</a:t>
            </a:r>
          </a:p>
        </p:txBody>
      </p:sp>
    </p:spTree>
    <p:extLst>
      <p:ext uri="{BB962C8B-B14F-4D97-AF65-F5344CB8AC3E}">
        <p14:creationId xmlns:p14="http://schemas.microsoft.com/office/powerpoint/2010/main" val="324654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117F-6C70-945F-8EA9-F5B393B98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EU Directive </a:t>
            </a:r>
            <a:r>
              <a:rPr lang="en-GB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(EU) 2019/1937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933B7-1E92-579B-D30E-774BD0EBEA6F}"/>
              </a:ext>
            </a:extLst>
          </p:cNvPr>
          <p:cNvSpPr txBox="1"/>
          <p:nvPr/>
        </p:nvSpPr>
        <p:spPr>
          <a:xfrm>
            <a:off x="945931" y="1363717"/>
            <a:ext cx="106936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466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466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Defined what is a whistleblower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466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Three tier reporting system including protocols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466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Who is protected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466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Protects privacy &amp; confidentiality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466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National authorities in EU member states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466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Protection from retaliation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466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Timely and effective responses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466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Training and awareness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466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466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Applies to all organisations with 50+ employees and/or with an annual turnover of 10 million euros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466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Also to local authorities serving 10,000 people or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466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466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466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Organisations with 250+ employees were to be compliant by December 17, 2021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466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Organisations with 50-249 employees must comply before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December 17, 2023.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466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223F5-5066-D911-8D34-93EB0A7C1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23" y="1210537"/>
            <a:ext cx="2761727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9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B3FB27-9882-639F-D6FE-9F27B5635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" t="50000" r="13544" b="2536"/>
          <a:stretch/>
        </p:blipFill>
        <p:spPr>
          <a:xfrm>
            <a:off x="6256415" y="2476498"/>
            <a:ext cx="5935585" cy="3717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11CF7A-EA77-2775-C44A-E1DEED86F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5" t="9202" r="13524" b="48373"/>
          <a:stretch/>
        </p:blipFill>
        <p:spPr>
          <a:xfrm>
            <a:off x="0" y="892627"/>
            <a:ext cx="6364223" cy="3603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12EF8-A881-A36C-79C5-B3F53A35F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" b="89986"/>
          <a:stretch/>
        </p:blipFill>
        <p:spPr>
          <a:xfrm>
            <a:off x="2961533" y="163285"/>
            <a:ext cx="6268933" cy="6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0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117F-6C70-945F-8EA9-F5B393B98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CIPD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662CE-9654-443F-822B-40A3C37706E7}"/>
              </a:ext>
            </a:extLst>
          </p:cNvPr>
          <p:cNvSpPr txBox="1"/>
          <p:nvPr/>
        </p:nvSpPr>
        <p:spPr>
          <a:xfrm>
            <a:off x="1391306" y="3792921"/>
            <a:ext cx="863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F46FE-CB3A-05E8-3D29-CB97E2AED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812" y="844456"/>
            <a:ext cx="11000376" cy="626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1101DE-8750-209A-3758-B3164819928A}"/>
              </a:ext>
            </a:extLst>
          </p:cNvPr>
          <p:cNvSpPr txBox="1"/>
          <p:nvPr/>
        </p:nvSpPr>
        <p:spPr>
          <a:xfrm>
            <a:off x="1524000" y="1859339"/>
            <a:ext cx="914399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3"/>
              </a:rPr>
              <a:t>https://www.cipd.org/uk/knowledge/employment-law/whistleblowing/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4"/>
              </a:rPr>
              <a:t>https://www.cipd.org/uk/knowledge/guides/ethics-work-guide/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5"/>
              </a:rPr>
              <a:t>https://community.cipd.co.uk/discussion-forums/workplace-dilemmas-in-confidence/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6"/>
              </a:rPr>
              <a:t>https://www.cipd.org/uk/membership/member-benefits/helplines/employment-law-helpline/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7"/>
              </a:rPr>
              <a:t>https://commission.europa.eu/system/files/2018-04/placeholder_11.pdf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D1152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8"/>
              </a:rPr>
              <a:t>https://eur-lex.europa.eu/legal-content/EN/TXT/PDF/?uri=CELEX:32019L1937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32266"/>
      </p:ext>
    </p:extLst>
  </p:cSld>
  <p:clrMapOvr>
    <a:masterClrMapping/>
  </p:clrMapOvr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jpeg"/></Relationships>
</file>

<file path=ppt/theme/theme1.xml><?xml version="1.0" encoding="utf-8"?>
<a:theme xmlns:a="http://schemas.openxmlformats.org/drawingml/2006/main" name="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ABF">
      <a:dk1>
        <a:srgbClr val="000000"/>
      </a:dk1>
      <a:lt1>
        <a:srgbClr val="FFFFFF"/>
      </a:lt1>
      <a:dk2>
        <a:srgbClr val="D0043C"/>
      </a:dk2>
      <a:lt2>
        <a:srgbClr val="58676D"/>
      </a:lt2>
      <a:accent1>
        <a:srgbClr val="B7BDC2"/>
      </a:accent1>
      <a:accent2>
        <a:srgbClr val="0EAC98"/>
      </a:accent2>
      <a:accent3>
        <a:srgbClr val="AF1870"/>
      </a:accent3>
      <a:accent4>
        <a:srgbClr val="0A8B32"/>
      </a:accent4>
      <a:accent5>
        <a:srgbClr val="F28A20"/>
      </a:accent5>
      <a:accent6>
        <a:srgbClr val="00A5CE"/>
      </a:accent6>
      <a:hlink>
        <a:srgbClr val="58676D"/>
      </a:hlink>
      <a:folHlink>
        <a:srgbClr val="D0043C"/>
      </a:folHlink>
    </a:clrScheme>
    <a:fontScheme name="ABF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F_Presentation.potx" id="{B96091C6-9DAB-4EA3-8C72-1B29CCE0C699}" vid="{CAE8C2E5-C2C2-4AAA-A7DF-DDBBA85C183C}"/>
    </a:ext>
  </a:extLst>
</a:theme>
</file>

<file path=ppt/theme/theme11.xml><?xml version="1.0" encoding="utf-8"?>
<a:theme xmlns:a="http://schemas.openxmlformats.org/drawingml/2006/main" name="3_Office Theme">
  <a:themeElements>
    <a:clrScheme name="Warm template">
      <a:dk1>
        <a:srgbClr val="3D1152"/>
      </a:dk1>
      <a:lt1>
        <a:sysClr val="window" lastClr="FFFFFF"/>
      </a:lt1>
      <a:dk2>
        <a:srgbClr val="3D1152"/>
      </a:dk2>
      <a:lt2>
        <a:srgbClr val="FFFFFF"/>
      </a:lt2>
      <a:accent1>
        <a:srgbClr val="FF4E27"/>
      </a:accent1>
      <a:accent2>
        <a:srgbClr val="CFC1B4"/>
      </a:accent2>
      <a:accent3>
        <a:srgbClr val="3D1152"/>
      </a:accent3>
      <a:accent4>
        <a:srgbClr val="EAE5E0"/>
      </a:accent4>
      <a:accent5>
        <a:srgbClr val="202020"/>
      </a:accent5>
      <a:accent6>
        <a:srgbClr val="FFB701"/>
      </a:accent6>
      <a:hlink>
        <a:srgbClr val="3D1152"/>
      </a:hlink>
      <a:folHlink>
        <a:srgbClr val="3D1152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rm PPT widescreen template TCupgrades" id="{FE77ED01-235D-4002-9804-058B18BEE5C2}" vid="{B1FD1B81-780E-4F7E-BB01-C834C3A140CA}"/>
    </a:ext>
  </a:extLst>
</a:theme>
</file>

<file path=ppt/theme/theme12.xml><?xml version="1.0" encoding="utf-8"?>
<a:theme xmlns:a="http://schemas.openxmlformats.org/drawingml/2006/main" name="6_Office Theme">
  <a:themeElements>
    <a:clrScheme name="NGO">
      <a:dk1>
        <a:srgbClr val="0E8A38"/>
      </a:dk1>
      <a:lt1>
        <a:srgbClr val="FFFFFF"/>
      </a:lt1>
      <a:dk2>
        <a:srgbClr val="0E8A38"/>
      </a:dk2>
      <a:lt2>
        <a:srgbClr val="A9C30C"/>
      </a:lt2>
      <a:accent1>
        <a:srgbClr val="0E8A38"/>
      </a:accent1>
      <a:accent2>
        <a:srgbClr val="A38EBE"/>
      </a:accent2>
      <a:accent3>
        <a:srgbClr val="A9C30C"/>
      </a:accent3>
      <a:accent4>
        <a:srgbClr val="D8D8D8"/>
      </a:accent4>
      <a:accent5>
        <a:srgbClr val="00672E"/>
      </a:accent5>
      <a:accent6>
        <a:srgbClr val="00B050"/>
      </a:accent6>
      <a:hlink>
        <a:srgbClr val="0563C1"/>
      </a:hlink>
      <a:folHlink>
        <a:srgbClr val="A38E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A3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headEnd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 NGO Powerpoint Template.pptx" id="{A0086AAD-3B40-4B99-B7DB-B796FADD4817}" vid="{2CFBBD06-AE9A-4F05-87A0-2A1E5F4495E3}"/>
    </a:ext>
  </a:extLst>
</a:theme>
</file>

<file path=ppt/theme/theme13.xml><?xml version="1.0" encoding="utf-8"?>
<a:theme xmlns:a="http://schemas.openxmlformats.org/drawingml/2006/main" name="5_Office Theme">
  <a:themeElements>
    <a:clrScheme name="NGO">
      <a:dk1>
        <a:srgbClr val="0E8A38"/>
      </a:dk1>
      <a:lt1>
        <a:srgbClr val="FFFFFF"/>
      </a:lt1>
      <a:dk2>
        <a:srgbClr val="0E8A38"/>
      </a:dk2>
      <a:lt2>
        <a:srgbClr val="A9C30C"/>
      </a:lt2>
      <a:accent1>
        <a:srgbClr val="0E8A38"/>
      </a:accent1>
      <a:accent2>
        <a:srgbClr val="A38EBE"/>
      </a:accent2>
      <a:accent3>
        <a:srgbClr val="A9C30C"/>
      </a:accent3>
      <a:accent4>
        <a:srgbClr val="D8D8D8"/>
      </a:accent4>
      <a:accent5>
        <a:srgbClr val="00672E"/>
      </a:accent5>
      <a:accent6>
        <a:srgbClr val="00B050"/>
      </a:accent6>
      <a:hlink>
        <a:srgbClr val="0563C1"/>
      </a:hlink>
      <a:folHlink>
        <a:srgbClr val="A38E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A3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headEnd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1112 NGO FTSU INTERIM TRAINING V1" id="{6B6734D9-B61D-4D07-86F0-D44BEDCFC2DF}" vid="{ABB17861-B67A-41E3-AC82-920850EB9D2C}"/>
    </a:ext>
  </a:extLst>
</a:theme>
</file>

<file path=ppt/theme/theme1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Presentation template - Training">
  <a:themeElements>
    <a:clrScheme name="Custom 1">
      <a:dk1>
        <a:srgbClr val="43165E"/>
      </a:dk1>
      <a:lt1>
        <a:sysClr val="window" lastClr="FFFFFF"/>
      </a:lt1>
      <a:dk2>
        <a:srgbClr val="00AEEF"/>
      </a:dk2>
      <a:lt2>
        <a:srgbClr val="C6B9CE"/>
      </a:lt2>
      <a:accent1>
        <a:srgbClr val="D9D0DE"/>
      </a:accent1>
      <a:accent2>
        <a:srgbClr val="C6B9CE"/>
      </a:accent2>
      <a:accent3>
        <a:srgbClr val="B3A1BE"/>
      </a:accent3>
      <a:accent4>
        <a:srgbClr val="8E739E"/>
      </a:accent4>
      <a:accent5>
        <a:srgbClr val="68447E"/>
      </a:accent5>
      <a:accent6>
        <a:srgbClr val="43165E"/>
      </a:accent6>
      <a:hlink>
        <a:srgbClr val="B3A1BE"/>
      </a:hlink>
      <a:folHlink>
        <a:srgbClr val="B3A1BE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- Ethics Training &amp; Tools.potx" id="{99AB20D7-4C7A-4CC6-90A9-6DD1CE97800B}" vid="{A49C0911-B804-44DC-9BFD-5A8C5AF6909E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vestec 4x3 Template">
  <a:themeElements>
    <a:clrScheme name="Custom 7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Lewis Sil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6.xml><?xml version="1.0" encoding="utf-8"?>
<a:theme xmlns:a="http://schemas.openxmlformats.org/drawingml/2006/main" name="1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Warm template">
      <a:dk1>
        <a:srgbClr val="3D1152"/>
      </a:dk1>
      <a:lt1>
        <a:sysClr val="window" lastClr="FFFFFF"/>
      </a:lt1>
      <a:dk2>
        <a:srgbClr val="3D1152"/>
      </a:dk2>
      <a:lt2>
        <a:srgbClr val="FFFFFF"/>
      </a:lt2>
      <a:accent1>
        <a:srgbClr val="FF4E27"/>
      </a:accent1>
      <a:accent2>
        <a:srgbClr val="CFC1B4"/>
      </a:accent2>
      <a:accent3>
        <a:srgbClr val="3D1152"/>
      </a:accent3>
      <a:accent4>
        <a:srgbClr val="EAE5E0"/>
      </a:accent4>
      <a:accent5>
        <a:srgbClr val="202020"/>
      </a:accent5>
      <a:accent6>
        <a:srgbClr val="FFB701"/>
      </a:accent6>
      <a:hlink>
        <a:srgbClr val="3D1152"/>
      </a:hlink>
      <a:folHlink>
        <a:srgbClr val="3D1152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rm PPT Widescreen-template  -  Read-Only" id="{2D42EE23-A566-4B53-97BB-9BE7770C3CC5}" vid="{E65E7F20-E030-419E-81CB-9AC59A0A7C90}"/>
    </a:ext>
  </a:extLst>
</a:theme>
</file>

<file path=ppt/theme/theme9.xml><?xml version="1.0" encoding="utf-8"?>
<a:theme xmlns:a="http://schemas.openxmlformats.org/drawingml/2006/main" name="1_Office Theme">
  <a:themeElements>
    <a:clrScheme name="Warm template">
      <a:dk1>
        <a:srgbClr val="3D1152"/>
      </a:dk1>
      <a:lt1>
        <a:sysClr val="window" lastClr="FFFFFF"/>
      </a:lt1>
      <a:dk2>
        <a:srgbClr val="3D1152"/>
      </a:dk2>
      <a:lt2>
        <a:srgbClr val="FFFFFF"/>
      </a:lt2>
      <a:accent1>
        <a:srgbClr val="FF4E27"/>
      </a:accent1>
      <a:accent2>
        <a:srgbClr val="CFC1B4"/>
      </a:accent2>
      <a:accent3>
        <a:srgbClr val="3D1152"/>
      </a:accent3>
      <a:accent4>
        <a:srgbClr val="EAE5E0"/>
      </a:accent4>
      <a:accent5>
        <a:srgbClr val="202020"/>
      </a:accent5>
      <a:accent6>
        <a:srgbClr val="FFB701"/>
      </a:accent6>
      <a:hlink>
        <a:srgbClr val="3D1152"/>
      </a:hlink>
      <a:folHlink>
        <a:srgbClr val="3D1152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rm PPT Widescreen-template" id="{8125955F-F564-4118-A278-87C7077743E6}" vid="{C7FC5F3E-D3EB-431F-8E33-2095354C25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0825fbd1-6913-49c3-868d-f4f551b0d002" xsi:nil="true"/>
    <_ip_UnifiedCompliancePolicyProperties xmlns="http://schemas.microsoft.com/sharepoint/v3" xsi:nil="true"/>
    <lcf76f155ced4ddcb4097134ff3c332f xmlns="4b609c92-c15c-4699-bf41-54add0c179fe">
      <Terms xmlns="http://schemas.microsoft.com/office/infopath/2007/PartnerControls"/>
    </lcf76f155ced4ddcb4097134ff3c332f>
    <Date xmlns="4b609c92-c15c-4699-bf41-54add0c179f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348032404144EB291CD6E1781DE7F" ma:contentTypeVersion="20" ma:contentTypeDescription="Create a new document." ma:contentTypeScope="" ma:versionID="4b1419c054b7981fc2fa118629f62c0e">
  <xsd:schema xmlns:xsd="http://www.w3.org/2001/XMLSchema" xmlns:xs="http://www.w3.org/2001/XMLSchema" xmlns:p="http://schemas.microsoft.com/office/2006/metadata/properties" xmlns:ns1="http://schemas.microsoft.com/sharepoint/v3" xmlns:ns2="4b609c92-c15c-4699-bf41-54add0c179fe" xmlns:ns3="0825fbd1-6913-49c3-868d-f4f551b0d002" targetNamespace="http://schemas.microsoft.com/office/2006/metadata/properties" ma:root="true" ma:fieldsID="5051998b4b5f059bbcbe261527df9377" ns1:_="" ns2:_="" ns3:_="">
    <xsd:import namespace="http://schemas.microsoft.com/sharepoint/v3"/>
    <xsd:import namespace="4b609c92-c15c-4699-bf41-54add0c179fe"/>
    <xsd:import namespace="0825fbd1-6913-49c3-868d-f4f551b0d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09c92-c15c-4699-bf41-54add0c17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d20aa-0221-4162-a930-0a2b945759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" ma:index="27" nillable="true" ma:displayName="Date 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5fbd1-6913-49c3-868d-f4f551b0d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509318-c8c0-4a16-9cb4-ec8859797bc5}" ma:internalName="TaxCatchAll" ma:showField="CatchAllData" ma:web="0825fbd1-6913-49c3-868d-f4f551b0d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2CD7FC-4E28-47BB-9285-C770616D7768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4b609c92-c15c-4699-bf41-54add0c179fe"/>
    <ds:schemaRef ds:uri="0825fbd1-6913-49c3-868d-f4f551b0d002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87E1D8-755D-4E0E-9FD2-0B1A7E4C0642}">
  <ds:schemaRefs>
    <ds:schemaRef ds:uri="0825fbd1-6913-49c3-868d-f4f551b0d002"/>
    <ds:schemaRef ds:uri="4b609c92-c15c-4699-bf41-54add0c179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BB8C827-CB26-450E-848C-C62867C184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931</Words>
  <Application>Microsoft Office PowerPoint</Application>
  <PresentationFormat>Widescreen</PresentationFormat>
  <Paragraphs>177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25</vt:i4>
      </vt:variant>
    </vt:vector>
  </HeadingPairs>
  <TitlesOfParts>
    <vt:vector size="51" baseType="lpstr">
      <vt:lpstr>Arial</vt:lpstr>
      <vt:lpstr>Arial Black</vt:lpstr>
      <vt:lpstr>Arial Nova</vt:lpstr>
      <vt:lpstr>Calibri</vt:lpstr>
      <vt:lpstr>Calibri Light</vt:lpstr>
      <vt:lpstr>Courier New</vt:lpstr>
      <vt:lpstr>Roboto</vt:lpstr>
      <vt:lpstr>Signika Bold</vt:lpstr>
      <vt:lpstr>Symbol</vt:lpstr>
      <vt:lpstr>Trebuchet MS</vt:lpstr>
      <vt:lpstr>Wingdings</vt:lpstr>
      <vt:lpstr>CIPD WhiteDottedPattern</vt:lpstr>
      <vt:lpstr>CIPD PurpleDottedPattern</vt:lpstr>
      <vt:lpstr>CIPD SlateDottedPattern</vt:lpstr>
      <vt:lpstr>CIPD WhitePlain</vt:lpstr>
      <vt:lpstr>Investec 4x3 Template</vt:lpstr>
      <vt:lpstr>1_CIPD WhiteDottedPattern</vt:lpstr>
      <vt:lpstr>2_CIPD PurpleDottedPattern</vt:lpstr>
      <vt:lpstr>Office Theme</vt:lpstr>
      <vt:lpstr>1_Office Theme</vt:lpstr>
      <vt:lpstr>2_Office Theme</vt:lpstr>
      <vt:lpstr>3_Office Theme</vt:lpstr>
      <vt:lpstr>6_Office Theme</vt:lpstr>
      <vt:lpstr>5_Office Theme</vt:lpstr>
      <vt:lpstr>4_Office Theme</vt:lpstr>
      <vt:lpstr>Presentation template - Training</vt:lpstr>
      <vt:lpstr>Enabling employee voice to facilitate a safe working environment</vt:lpstr>
      <vt:lpstr>Welcome</vt:lpstr>
      <vt:lpstr>Today’s speakers</vt:lpstr>
      <vt:lpstr>PowerPoint Presentation</vt:lpstr>
      <vt:lpstr>Wellbeing Resources</vt:lpstr>
      <vt:lpstr>PowerPoint Presentation</vt:lpstr>
      <vt:lpstr>EU Directive (EU) 2019/1937</vt:lpstr>
      <vt:lpstr>PowerPoint Presentation</vt:lpstr>
      <vt:lpstr>CIPD Resources</vt:lpstr>
      <vt:lpstr>Thank you</vt:lpstr>
      <vt:lpstr>PowerPoint Presentation</vt:lpstr>
      <vt:lpstr>PowerPoint Presentation</vt:lpstr>
      <vt:lpstr>PowerPoint Presentation</vt:lpstr>
      <vt:lpstr>Key Principles for Effective Whistleblowing Arrangements</vt:lpstr>
      <vt:lpstr>PowerPoint Presentation</vt:lpstr>
      <vt:lpstr>What are we talking about?</vt:lpstr>
      <vt:lpstr>Freedom to Speak Up Guardians</vt:lpstr>
      <vt:lpstr>Speak Up Listen Up Follow Up</vt:lpstr>
      <vt:lpstr>PowerPoint Presentation</vt:lpstr>
      <vt:lpstr>About the IBE</vt:lpstr>
      <vt:lpstr>Why don’t people speak up?</vt:lpstr>
      <vt:lpstr>Creating a speak up culture</vt:lpstr>
      <vt:lpstr>PowerPoint Presentation</vt:lpstr>
      <vt:lpstr>PowerPoint Presentation</vt:lpstr>
      <vt:lpstr>Wellbeing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Becikova</dc:creator>
  <cp:lastModifiedBy>Kristian Adams</cp:lastModifiedBy>
  <cp:revision>8</cp:revision>
  <cp:lastPrinted>2023-10-18T09:22:55Z</cp:lastPrinted>
  <dcterms:created xsi:type="dcterms:W3CDTF">2014-12-02T11:31:52Z</dcterms:created>
  <dcterms:modified xsi:type="dcterms:W3CDTF">2023-10-18T13:29:16Z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0x010100ED5348032404144EB291CD6E1781DE7F</vt:lpwstr>
  </property>
  <property fmtid="{D5CDD505-2E9C-101B-9397-08002B2CF9AE}" pid="3" name="MediaServiceImageTags">
    <vt:lpwstr/>
  </property>
</Properties>
</file>