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8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3" r:id="rId5"/>
    <p:sldMasterId id="2147483741" r:id="rId6"/>
    <p:sldMasterId id="2147483727" r:id="rId7"/>
    <p:sldMasterId id="2147483758" r:id="rId8"/>
    <p:sldMasterId id="2147483775" r:id="rId9"/>
    <p:sldMasterId id="2147483792" r:id="rId10"/>
    <p:sldMasterId id="2147483818" r:id="rId11"/>
    <p:sldMasterId id="2147483851" r:id="rId12"/>
  </p:sldMasterIdLst>
  <p:notesMasterIdLst>
    <p:notesMasterId r:id="rId31"/>
  </p:notesMasterIdLst>
  <p:sldIdLst>
    <p:sldId id="256" r:id="rId13"/>
    <p:sldId id="387" r:id="rId14"/>
    <p:sldId id="388" r:id="rId15"/>
    <p:sldId id="838840840" r:id="rId16"/>
    <p:sldId id="838840841" r:id="rId17"/>
    <p:sldId id="838840842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710" r:id="rId28"/>
    <p:sldId id="712" r:id="rId29"/>
    <p:sldId id="71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00080"/>
    <a:srgbClr val="008080"/>
    <a:srgbClr val="DA1D52"/>
    <a:srgbClr val="520D5D"/>
    <a:srgbClr val="58595B"/>
    <a:srgbClr val="DADBDC"/>
    <a:srgbClr val="DBD3E5"/>
    <a:srgbClr val="A991BC"/>
    <a:srgbClr val="8B6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BAD1C1-FF4D-4525-B152-DA376B85BFF8}" v="5" dt="2023-07-17T10:56:29.3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an Adams" userId="21aaaaa9-89c0-4092-b1b4-c14ff29c6669" providerId="ADAL" clId="{C6BAD1C1-FF4D-4525-B152-DA376B85BFF8}"/>
    <pc:docChg chg="custSel delSld modSld delMainMaster">
      <pc:chgData name="Kristian Adams" userId="21aaaaa9-89c0-4092-b1b4-c14ff29c6669" providerId="ADAL" clId="{C6BAD1C1-FF4D-4525-B152-DA376B85BFF8}" dt="2023-07-17T10:56:33.608" v="474" actId="1076"/>
      <pc:docMkLst>
        <pc:docMk/>
      </pc:docMkLst>
      <pc:sldChg chg="modSp mod">
        <pc:chgData name="Kristian Adams" userId="21aaaaa9-89c0-4092-b1b4-c14ff29c6669" providerId="ADAL" clId="{C6BAD1C1-FF4D-4525-B152-DA376B85BFF8}" dt="2023-07-17T09:20:16.082" v="454" actId="1076"/>
        <pc:sldMkLst>
          <pc:docMk/>
          <pc:sldMk cId="1160985911" sldId="256"/>
        </pc:sldMkLst>
        <pc:spChg chg="mod">
          <ac:chgData name="Kristian Adams" userId="21aaaaa9-89c0-4092-b1b4-c14ff29c6669" providerId="ADAL" clId="{C6BAD1C1-FF4D-4525-B152-DA376B85BFF8}" dt="2023-07-17T09:20:16.082" v="454" actId="1076"/>
          <ac:spMkLst>
            <pc:docMk/>
            <pc:sldMk cId="1160985911" sldId="256"/>
            <ac:spMk id="2" creationId="{8FFEF64E-A2D2-E4E9-D488-97F508CA1CB8}"/>
          </ac:spMkLst>
        </pc:spChg>
        <pc:spChg chg="mod">
          <ac:chgData name="Kristian Adams" userId="21aaaaa9-89c0-4092-b1b4-c14ff29c6669" providerId="ADAL" clId="{C6BAD1C1-FF4D-4525-B152-DA376B85BFF8}" dt="2023-07-17T09:20:10.628" v="453" actId="14100"/>
          <ac:spMkLst>
            <pc:docMk/>
            <pc:sldMk cId="1160985911" sldId="256"/>
            <ac:spMk id="15" creationId="{AC4B409A-0FB7-02AE-E152-281976C7A881}"/>
          </ac:spMkLst>
        </pc:spChg>
      </pc:sldChg>
      <pc:sldChg chg="modSp mod">
        <pc:chgData name="Kristian Adams" userId="21aaaaa9-89c0-4092-b1b4-c14ff29c6669" providerId="ADAL" clId="{C6BAD1C1-FF4D-4525-B152-DA376B85BFF8}" dt="2023-07-17T10:23:58.828" v="455" actId="27636"/>
        <pc:sldMkLst>
          <pc:docMk/>
          <pc:sldMk cId="0" sldId="257"/>
        </pc:sldMkLst>
        <pc:spChg chg="mod">
          <ac:chgData name="Kristian Adams" userId="21aaaaa9-89c0-4092-b1b4-c14ff29c6669" providerId="ADAL" clId="{C6BAD1C1-FF4D-4525-B152-DA376B85BFF8}" dt="2023-07-17T10:23:58.828" v="455" actId="27636"/>
          <ac:spMkLst>
            <pc:docMk/>
            <pc:sldMk cId="0" sldId="257"/>
            <ac:spMk id="69" creationId="{00000000-0000-0000-0000-000000000000}"/>
          </ac:spMkLst>
        </pc:spChg>
      </pc:sldChg>
      <pc:sldChg chg="modSp mod">
        <pc:chgData name="Kristian Adams" userId="21aaaaa9-89c0-4092-b1b4-c14ff29c6669" providerId="ADAL" clId="{C6BAD1C1-FF4D-4525-B152-DA376B85BFF8}" dt="2023-07-17T10:23:58.844" v="456" actId="27636"/>
        <pc:sldMkLst>
          <pc:docMk/>
          <pc:sldMk cId="0" sldId="260"/>
        </pc:sldMkLst>
        <pc:spChg chg="mod">
          <ac:chgData name="Kristian Adams" userId="21aaaaa9-89c0-4092-b1b4-c14ff29c6669" providerId="ADAL" clId="{C6BAD1C1-FF4D-4525-B152-DA376B85BFF8}" dt="2023-07-17T10:23:58.844" v="456" actId="27636"/>
          <ac:spMkLst>
            <pc:docMk/>
            <pc:sldMk cId="0" sldId="260"/>
            <ac:spMk id="107" creationId="{00000000-0000-0000-0000-000000000000}"/>
          </ac:spMkLst>
        </pc:spChg>
      </pc:sldChg>
      <pc:sldChg chg="modSp mod">
        <pc:chgData name="Kristian Adams" userId="21aaaaa9-89c0-4092-b1b4-c14ff29c6669" providerId="ADAL" clId="{C6BAD1C1-FF4D-4525-B152-DA376B85BFF8}" dt="2023-07-17T10:23:58.860" v="457" actId="27636"/>
        <pc:sldMkLst>
          <pc:docMk/>
          <pc:sldMk cId="0" sldId="262"/>
        </pc:sldMkLst>
        <pc:spChg chg="mod">
          <ac:chgData name="Kristian Adams" userId="21aaaaa9-89c0-4092-b1b4-c14ff29c6669" providerId="ADAL" clId="{C6BAD1C1-FF4D-4525-B152-DA376B85BFF8}" dt="2023-07-17T10:23:58.860" v="457" actId="27636"/>
          <ac:spMkLst>
            <pc:docMk/>
            <pc:sldMk cId="0" sldId="262"/>
            <ac:spMk id="120" creationId="{00000000-0000-0000-0000-000000000000}"/>
          </ac:spMkLst>
        </pc:spChg>
      </pc:sldChg>
      <pc:sldChg chg="del">
        <pc:chgData name="Kristian Adams" userId="21aaaaa9-89c0-4092-b1b4-c14ff29c6669" providerId="ADAL" clId="{C6BAD1C1-FF4D-4525-B152-DA376B85BFF8}" dt="2023-07-17T09:19:47.044" v="445" actId="47"/>
        <pc:sldMkLst>
          <pc:docMk/>
          <pc:sldMk cId="1055503825" sldId="263"/>
        </pc:sldMkLst>
      </pc:sldChg>
      <pc:sldChg chg="modSp mod">
        <pc:chgData name="Kristian Adams" userId="21aaaaa9-89c0-4092-b1b4-c14ff29c6669" providerId="ADAL" clId="{C6BAD1C1-FF4D-4525-B152-DA376B85BFF8}" dt="2023-07-17T10:30:10.311" v="471" actId="1076"/>
        <pc:sldMkLst>
          <pc:docMk/>
          <pc:sldMk cId="0" sldId="264"/>
        </pc:sldMkLst>
        <pc:picChg chg="mod modCrop">
          <ac:chgData name="Kristian Adams" userId="21aaaaa9-89c0-4092-b1b4-c14ff29c6669" providerId="ADAL" clId="{C6BAD1C1-FF4D-4525-B152-DA376B85BFF8}" dt="2023-07-17T10:30:10.311" v="471" actId="1076"/>
          <ac:picMkLst>
            <pc:docMk/>
            <pc:sldMk cId="0" sldId="264"/>
            <ac:picMk id="138" creationId="{00000000-0000-0000-0000-000000000000}"/>
          </ac:picMkLst>
        </pc:picChg>
      </pc:sldChg>
      <pc:sldChg chg="modSp del mod">
        <pc:chgData name="Kristian Adams" userId="21aaaaa9-89c0-4092-b1b4-c14ff29c6669" providerId="ADAL" clId="{C6BAD1C1-FF4D-4525-B152-DA376B85BFF8}" dt="2023-07-17T10:56:33.608" v="474" actId="1076"/>
        <pc:sldMkLst>
          <pc:docMk/>
          <pc:sldMk cId="0" sldId="265"/>
        </pc:sldMkLst>
        <pc:spChg chg="mod">
          <ac:chgData name="Kristian Adams" userId="21aaaaa9-89c0-4092-b1b4-c14ff29c6669" providerId="ADAL" clId="{C6BAD1C1-FF4D-4525-B152-DA376B85BFF8}" dt="2023-07-17T10:56:29.429" v="473" actId="27636"/>
          <ac:spMkLst>
            <pc:docMk/>
            <pc:sldMk cId="0" sldId="265"/>
            <ac:spMk id="144" creationId="{00000000-0000-0000-0000-000000000000}"/>
          </ac:spMkLst>
        </pc:spChg>
        <pc:spChg chg="mod">
          <ac:chgData name="Kristian Adams" userId="21aaaaa9-89c0-4092-b1b4-c14ff29c6669" providerId="ADAL" clId="{C6BAD1C1-FF4D-4525-B152-DA376B85BFF8}" dt="2023-07-17T10:56:33.608" v="474" actId="1076"/>
          <ac:spMkLst>
            <pc:docMk/>
            <pc:sldMk cId="0" sldId="265"/>
            <ac:spMk id="145" creationId="{00000000-0000-0000-0000-000000000000}"/>
          </ac:spMkLst>
        </pc:spChg>
      </pc:sldChg>
      <pc:sldChg chg="del">
        <pc:chgData name="Kristian Adams" userId="21aaaaa9-89c0-4092-b1b4-c14ff29c6669" providerId="ADAL" clId="{C6BAD1C1-FF4D-4525-B152-DA376B85BFF8}" dt="2023-07-17T09:19:48.458" v="446" actId="47"/>
        <pc:sldMkLst>
          <pc:docMk/>
          <pc:sldMk cId="3004830815" sldId="271"/>
        </pc:sldMkLst>
      </pc:sldChg>
      <pc:sldChg chg="modSp mod">
        <pc:chgData name="Kristian Adams" userId="21aaaaa9-89c0-4092-b1b4-c14ff29c6669" providerId="ADAL" clId="{C6BAD1C1-FF4D-4525-B152-DA376B85BFF8}" dt="2023-07-17T10:24:14.421" v="468" actId="20577"/>
        <pc:sldMkLst>
          <pc:docMk/>
          <pc:sldMk cId="1148460081" sldId="388"/>
        </pc:sldMkLst>
        <pc:spChg chg="mod">
          <ac:chgData name="Kristian Adams" userId="21aaaaa9-89c0-4092-b1b4-c14ff29c6669" providerId="ADAL" clId="{C6BAD1C1-FF4D-4525-B152-DA376B85BFF8}" dt="2023-07-17T10:24:14.421" v="468" actId="20577"/>
          <ac:spMkLst>
            <pc:docMk/>
            <pc:sldMk cId="1148460081" sldId="388"/>
            <ac:spMk id="3" creationId="{3A260F1F-E605-41A8-0A27-E2358490C583}"/>
          </ac:spMkLst>
        </pc:spChg>
      </pc:sldChg>
      <pc:sldChg chg="del">
        <pc:chgData name="Kristian Adams" userId="21aaaaa9-89c0-4092-b1b4-c14ff29c6669" providerId="ADAL" clId="{C6BAD1C1-FF4D-4525-B152-DA376B85BFF8}" dt="2023-07-17T09:19:51.818" v="452" actId="47"/>
        <pc:sldMkLst>
          <pc:docMk/>
          <pc:sldMk cId="755949564" sldId="698"/>
        </pc:sldMkLst>
      </pc:sldChg>
      <pc:sldChg chg="del">
        <pc:chgData name="Kristian Adams" userId="21aaaaa9-89c0-4092-b1b4-c14ff29c6669" providerId="ADAL" clId="{C6BAD1C1-FF4D-4525-B152-DA376B85BFF8}" dt="2023-07-17T09:19:49.168" v="448" actId="47"/>
        <pc:sldMkLst>
          <pc:docMk/>
          <pc:sldMk cId="307124795" sldId="699"/>
        </pc:sldMkLst>
      </pc:sldChg>
      <pc:sldChg chg="del">
        <pc:chgData name="Kristian Adams" userId="21aaaaa9-89c0-4092-b1b4-c14ff29c6669" providerId="ADAL" clId="{C6BAD1C1-FF4D-4525-B152-DA376B85BFF8}" dt="2023-07-17T09:19:49.347" v="449" actId="47"/>
        <pc:sldMkLst>
          <pc:docMk/>
          <pc:sldMk cId="597477443" sldId="709"/>
        </pc:sldMkLst>
      </pc:sldChg>
      <pc:sldChg chg="modSp del mod">
        <pc:chgData name="Kristian Adams" userId="21aaaaa9-89c0-4092-b1b4-c14ff29c6669" providerId="ADAL" clId="{C6BAD1C1-FF4D-4525-B152-DA376B85BFF8}" dt="2023-07-17T09:19:49.548" v="450" actId="47"/>
        <pc:sldMkLst>
          <pc:docMk/>
          <pc:sldMk cId="962732167" sldId="838840825"/>
        </pc:sldMkLst>
        <pc:spChg chg="mod">
          <ac:chgData name="Kristian Adams" userId="21aaaaa9-89c0-4092-b1b4-c14ff29c6669" providerId="ADAL" clId="{C6BAD1C1-FF4D-4525-B152-DA376B85BFF8}" dt="2023-07-17T09:03:05.697" v="444" actId="2711"/>
          <ac:spMkLst>
            <pc:docMk/>
            <pc:sldMk cId="962732167" sldId="838840825"/>
            <ac:spMk id="3" creationId="{A6EC6C12-CED6-477A-B74D-1B65B6075D81}"/>
          </ac:spMkLst>
        </pc:spChg>
      </pc:sldChg>
      <pc:sldChg chg="del">
        <pc:chgData name="Kristian Adams" userId="21aaaaa9-89c0-4092-b1b4-c14ff29c6669" providerId="ADAL" clId="{C6BAD1C1-FF4D-4525-B152-DA376B85BFF8}" dt="2023-07-17T09:19:50.968" v="451" actId="47"/>
        <pc:sldMkLst>
          <pc:docMk/>
          <pc:sldMk cId="1980561098" sldId="838840834"/>
        </pc:sldMkLst>
      </pc:sldChg>
      <pc:sldChg chg="addSp delSp modSp del mod">
        <pc:chgData name="Kristian Adams" userId="21aaaaa9-89c0-4092-b1b4-c14ff29c6669" providerId="ADAL" clId="{C6BAD1C1-FF4D-4525-B152-DA376B85BFF8}" dt="2023-07-17T09:19:48.973" v="447" actId="47"/>
        <pc:sldMkLst>
          <pc:docMk/>
          <pc:sldMk cId="4109394949" sldId="838840839"/>
        </pc:sldMkLst>
        <pc:spChg chg="add del mod">
          <ac:chgData name="Kristian Adams" userId="21aaaaa9-89c0-4092-b1b4-c14ff29c6669" providerId="ADAL" clId="{C6BAD1C1-FF4D-4525-B152-DA376B85BFF8}" dt="2023-07-17T08:58:03.175" v="7" actId="478"/>
          <ac:spMkLst>
            <pc:docMk/>
            <pc:sldMk cId="4109394949" sldId="838840839"/>
            <ac:spMk id="2" creationId="{2DC7702D-D3D0-5810-458E-B0682D6BAB27}"/>
          </ac:spMkLst>
        </pc:spChg>
        <pc:spChg chg="add mod">
          <ac:chgData name="Kristian Adams" userId="21aaaaa9-89c0-4092-b1b4-c14ff29c6669" providerId="ADAL" clId="{C6BAD1C1-FF4D-4525-B152-DA376B85BFF8}" dt="2023-07-17T09:00:38.618" v="176" actId="20577"/>
          <ac:spMkLst>
            <pc:docMk/>
            <pc:sldMk cId="4109394949" sldId="838840839"/>
            <ac:spMk id="3" creationId="{B7BC0BF6-D8D9-30B9-207A-69101062D09C}"/>
          </ac:spMkLst>
        </pc:spChg>
        <pc:spChg chg="add mod">
          <ac:chgData name="Kristian Adams" userId="21aaaaa9-89c0-4092-b1b4-c14ff29c6669" providerId="ADAL" clId="{C6BAD1C1-FF4D-4525-B152-DA376B85BFF8}" dt="2023-07-17T09:00:20.423" v="139" actId="20577"/>
          <ac:spMkLst>
            <pc:docMk/>
            <pc:sldMk cId="4109394949" sldId="838840839"/>
            <ac:spMk id="4" creationId="{341E09EE-F8EC-A09C-578A-B2756B13E7E9}"/>
          </ac:spMkLst>
        </pc:spChg>
        <pc:spChg chg="add mod">
          <ac:chgData name="Kristian Adams" userId="21aaaaa9-89c0-4092-b1b4-c14ff29c6669" providerId="ADAL" clId="{C6BAD1C1-FF4D-4525-B152-DA376B85BFF8}" dt="2023-07-17T08:59:54.771" v="79" actId="20577"/>
          <ac:spMkLst>
            <pc:docMk/>
            <pc:sldMk cId="4109394949" sldId="838840839"/>
            <ac:spMk id="5" creationId="{A6F6AB88-030F-8B10-708F-99F08FEE2BBD}"/>
          </ac:spMkLst>
        </pc:spChg>
        <pc:spChg chg="del mod">
          <ac:chgData name="Kristian Adams" userId="21aaaaa9-89c0-4092-b1b4-c14ff29c6669" providerId="ADAL" clId="{C6BAD1C1-FF4D-4525-B152-DA376B85BFF8}" dt="2023-07-17T08:58:04.296" v="9" actId="478"/>
          <ac:spMkLst>
            <pc:docMk/>
            <pc:sldMk cId="4109394949" sldId="838840839"/>
            <ac:spMk id="11" creationId="{8ADCE21D-F195-440D-B566-A4D1CAB4D058}"/>
          </ac:spMkLst>
        </pc:spChg>
        <pc:spChg chg="del mod">
          <ac:chgData name="Kristian Adams" userId="21aaaaa9-89c0-4092-b1b4-c14ff29c6669" providerId="ADAL" clId="{C6BAD1C1-FF4D-4525-B152-DA376B85BFF8}" dt="2023-07-17T08:58:03.773" v="8" actId="478"/>
          <ac:spMkLst>
            <pc:docMk/>
            <pc:sldMk cId="4109394949" sldId="838840839"/>
            <ac:spMk id="12" creationId="{6BDCB25A-D333-4AA7-B362-5BD6D4A6EA3C}"/>
          </ac:spMkLst>
        </pc:spChg>
      </pc:sldChg>
      <pc:sldChg chg="del">
        <pc:chgData name="Kristian Adams" userId="21aaaaa9-89c0-4092-b1b4-c14ff29c6669" providerId="ADAL" clId="{C6BAD1C1-FF4D-4525-B152-DA376B85BFF8}" dt="2023-07-17T08:57:26.953" v="0" actId="47"/>
        <pc:sldMkLst>
          <pc:docMk/>
          <pc:sldMk cId="2727323393" sldId="838840840"/>
        </pc:sldMkLst>
      </pc:sldChg>
      <pc:sldMasterChg chg="del delSldLayout">
        <pc:chgData name="Kristian Adams" userId="21aaaaa9-89c0-4092-b1b4-c14ff29c6669" providerId="ADAL" clId="{C6BAD1C1-FF4D-4525-B152-DA376B85BFF8}" dt="2023-07-17T09:19:49.168" v="448" actId="47"/>
        <pc:sldMasterMkLst>
          <pc:docMk/>
          <pc:sldMasterMk cId="1524834558" sldId="2147483806"/>
        </pc:sldMasterMkLst>
        <pc:sldLayoutChg chg="del">
          <pc:chgData name="Kristian Adams" userId="21aaaaa9-89c0-4092-b1b4-c14ff29c6669" providerId="ADAL" clId="{C6BAD1C1-FF4D-4525-B152-DA376B85BFF8}" dt="2023-07-17T09:19:49.168" v="448" actId="47"/>
          <pc:sldLayoutMkLst>
            <pc:docMk/>
            <pc:sldMasterMk cId="1524834558" sldId="2147483806"/>
            <pc:sldLayoutMk cId="1046125157" sldId="2147483807"/>
          </pc:sldLayoutMkLst>
        </pc:sldLayoutChg>
        <pc:sldLayoutChg chg="del">
          <pc:chgData name="Kristian Adams" userId="21aaaaa9-89c0-4092-b1b4-c14ff29c6669" providerId="ADAL" clId="{C6BAD1C1-FF4D-4525-B152-DA376B85BFF8}" dt="2023-07-17T09:19:49.168" v="448" actId="47"/>
          <pc:sldLayoutMkLst>
            <pc:docMk/>
            <pc:sldMasterMk cId="1524834558" sldId="2147483806"/>
            <pc:sldLayoutMk cId="1646374526" sldId="2147483808"/>
          </pc:sldLayoutMkLst>
        </pc:sldLayoutChg>
        <pc:sldLayoutChg chg="del">
          <pc:chgData name="Kristian Adams" userId="21aaaaa9-89c0-4092-b1b4-c14ff29c6669" providerId="ADAL" clId="{C6BAD1C1-FF4D-4525-B152-DA376B85BFF8}" dt="2023-07-17T09:19:49.168" v="448" actId="47"/>
          <pc:sldLayoutMkLst>
            <pc:docMk/>
            <pc:sldMasterMk cId="1524834558" sldId="2147483806"/>
            <pc:sldLayoutMk cId="466889323" sldId="2147483809"/>
          </pc:sldLayoutMkLst>
        </pc:sldLayoutChg>
        <pc:sldLayoutChg chg="del">
          <pc:chgData name="Kristian Adams" userId="21aaaaa9-89c0-4092-b1b4-c14ff29c6669" providerId="ADAL" clId="{C6BAD1C1-FF4D-4525-B152-DA376B85BFF8}" dt="2023-07-17T09:19:49.168" v="448" actId="47"/>
          <pc:sldLayoutMkLst>
            <pc:docMk/>
            <pc:sldMasterMk cId="1524834558" sldId="2147483806"/>
            <pc:sldLayoutMk cId="3709328101" sldId="2147483810"/>
          </pc:sldLayoutMkLst>
        </pc:sldLayoutChg>
        <pc:sldLayoutChg chg="del">
          <pc:chgData name="Kristian Adams" userId="21aaaaa9-89c0-4092-b1b4-c14ff29c6669" providerId="ADAL" clId="{C6BAD1C1-FF4D-4525-B152-DA376B85BFF8}" dt="2023-07-17T09:19:49.168" v="448" actId="47"/>
          <pc:sldLayoutMkLst>
            <pc:docMk/>
            <pc:sldMasterMk cId="1524834558" sldId="2147483806"/>
            <pc:sldLayoutMk cId="4152841720" sldId="2147483811"/>
          </pc:sldLayoutMkLst>
        </pc:sldLayoutChg>
        <pc:sldLayoutChg chg="del">
          <pc:chgData name="Kristian Adams" userId="21aaaaa9-89c0-4092-b1b4-c14ff29c6669" providerId="ADAL" clId="{C6BAD1C1-FF4D-4525-B152-DA376B85BFF8}" dt="2023-07-17T09:19:49.168" v="448" actId="47"/>
          <pc:sldLayoutMkLst>
            <pc:docMk/>
            <pc:sldMasterMk cId="1524834558" sldId="2147483806"/>
            <pc:sldLayoutMk cId="1429363752" sldId="2147483812"/>
          </pc:sldLayoutMkLst>
        </pc:sldLayoutChg>
        <pc:sldLayoutChg chg="del">
          <pc:chgData name="Kristian Adams" userId="21aaaaa9-89c0-4092-b1b4-c14ff29c6669" providerId="ADAL" clId="{C6BAD1C1-FF4D-4525-B152-DA376B85BFF8}" dt="2023-07-17T09:19:49.168" v="448" actId="47"/>
          <pc:sldLayoutMkLst>
            <pc:docMk/>
            <pc:sldMasterMk cId="1524834558" sldId="2147483806"/>
            <pc:sldLayoutMk cId="1986550601" sldId="2147483813"/>
          </pc:sldLayoutMkLst>
        </pc:sldLayoutChg>
        <pc:sldLayoutChg chg="del">
          <pc:chgData name="Kristian Adams" userId="21aaaaa9-89c0-4092-b1b4-c14ff29c6669" providerId="ADAL" clId="{C6BAD1C1-FF4D-4525-B152-DA376B85BFF8}" dt="2023-07-17T09:19:49.168" v="448" actId="47"/>
          <pc:sldLayoutMkLst>
            <pc:docMk/>
            <pc:sldMasterMk cId="1524834558" sldId="2147483806"/>
            <pc:sldLayoutMk cId="3180388825" sldId="2147483814"/>
          </pc:sldLayoutMkLst>
        </pc:sldLayoutChg>
        <pc:sldLayoutChg chg="del">
          <pc:chgData name="Kristian Adams" userId="21aaaaa9-89c0-4092-b1b4-c14ff29c6669" providerId="ADAL" clId="{C6BAD1C1-FF4D-4525-B152-DA376B85BFF8}" dt="2023-07-17T09:19:49.168" v="448" actId="47"/>
          <pc:sldLayoutMkLst>
            <pc:docMk/>
            <pc:sldMasterMk cId="1524834558" sldId="2147483806"/>
            <pc:sldLayoutMk cId="2536349194" sldId="2147483815"/>
          </pc:sldLayoutMkLst>
        </pc:sldLayoutChg>
        <pc:sldLayoutChg chg="del">
          <pc:chgData name="Kristian Adams" userId="21aaaaa9-89c0-4092-b1b4-c14ff29c6669" providerId="ADAL" clId="{C6BAD1C1-FF4D-4525-B152-DA376B85BFF8}" dt="2023-07-17T09:19:49.168" v="448" actId="47"/>
          <pc:sldLayoutMkLst>
            <pc:docMk/>
            <pc:sldMasterMk cId="1524834558" sldId="2147483806"/>
            <pc:sldLayoutMk cId="1291457352" sldId="2147483816"/>
          </pc:sldLayoutMkLst>
        </pc:sldLayoutChg>
        <pc:sldLayoutChg chg="del">
          <pc:chgData name="Kristian Adams" userId="21aaaaa9-89c0-4092-b1b4-c14ff29c6669" providerId="ADAL" clId="{C6BAD1C1-FF4D-4525-B152-DA376B85BFF8}" dt="2023-07-17T09:19:49.168" v="448" actId="47"/>
          <pc:sldLayoutMkLst>
            <pc:docMk/>
            <pc:sldMasterMk cId="1524834558" sldId="2147483806"/>
            <pc:sldLayoutMk cId="1550445151" sldId="2147483817"/>
          </pc:sldLayoutMkLst>
        </pc:sldLayoutChg>
      </pc:sldMasterChg>
    </pc:docChg>
  </pc:docChgLst>
  <pc:docChgLst>
    <pc:chgData name="Kristian Adams" userId="S::k.adams@cipd.co.uk::21aaaaa9-89c0-4092-b1b4-c14ff29c6669" providerId="AD" clId="Web-{7244D375-A9C0-CFAD-42CA-533D9B6BACF2}"/>
    <pc:docChg chg="modSld">
      <pc:chgData name="Kristian Adams" userId="S::k.adams@cipd.co.uk::21aaaaa9-89c0-4092-b1b4-c14ff29c6669" providerId="AD" clId="Web-{7244D375-A9C0-CFAD-42CA-533D9B6BACF2}" dt="2023-03-09T09:46:31.310" v="4" actId="20577"/>
      <pc:docMkLst>
        <pc:docMk/>
      </pc:docMkLst>
      <pc:sldChg chg="delSp modSp">
        <pc:chgData name="Kristian Adams" userId="S::k.adams@cipd.co.uk::21aaaaa9-89c0-4092-b1b4-c14ff29c6669" providerId="AD" clId="Web-{7244D375-A9C0-CFAD-42CA-533D9B6BACF2}" dt="2023-03-09T09:46:31.310" v="4" actId="20577"/>
        <pc:sldMkLst>
          <pc:docMk/>
          <pc:sldMk cId="4109394949" sldId="838840839"/>
        </pc:sldMkLst>
        <pc:spChg chg="del mod">
          <ac:chgData name="Kristian Adams" userId="S::k.adams@cipd.co.uk::21aaaaa9-89c0-4092-b1b4-c14ff29c6669" providerId="AD" clId="Web-{7244D375-A9C0-CFAD-42CA-533D9B6BACF2}" dt="2023-03-09T09:46:26.482" v="2"/>
          <ac:spMkLst>
            <pc:docMk/>
            <pc:sldMk cId="4109394949" sldId="838840839"/>
            <ac:spMk id="2" creationId="{02EF88CA-A1AA-B2F5-CC56-F61D98659916}"/>
          </ac:spMkLst>
        </pc:spChg>
        <pc:spChg chg="mod">
          <ac:chgData name="Kristian Adams" userId="S::k.adams@cipd.co.uk::21aaaaa9-89c0-4092-b1b4-c14ff29c6669" providerId="AD" clId="Web-{7244D375-A9C0-CFAD-42CA-533D9B6BACF2}" dt="2023-03-09T09:46:31.310" v="4" actId="20577"/>
          <ac:spMkLst>
            <pc:docMk/>
            <pc:sldMk cId="4109394949" sldId="838840839"/>
            <ac:spMk id="5" creationId="{00000000-0000-0000-0000-000000000000}"/>
          </ac:spMkLst>
        </pc:spChg>
      </pc:sldChg>
    </pc:docChg>
  </pc:docChgLst>
  <pc:docChgLst>
    <pc:chgData name="Kristian Adams" userId="21aaaaa9-89c0-4092-b1b4-c14ff29c6669" providerId="ADAL" clId="{A1DBAC76-C1AF-4B38-BBF0-B499CCD895AE}"/>
    <pc:docChg chg="custSel addSld delSld modSld sldOrd">
      <pc:chgData name="Kristian Adams" userId="21aaaaa9-89c0-4092-b1b4-c14ff29c6669" providerId="ADAL" clId="{A1DBAC76-C1AF-4B38-BBF0-B499CCD895AE}" dt="2023-03-09T10:16:21.182" v="400" actId="113"/>
      <pc:docMkLst>
        <pc:docMk/>
      </pc:docMkLst>
      <pc:sldChg chg="del">
        <pc:chgData name="Kristian Adams" userId="21aaaaa9-89c0-4092-b1b4-c14ff29c6669" providerId="ADAL" clId="{A1DBAC76-C1AF-4B38-BBF0-B499CCD895AE}" dt="2023-03-08T10:17:11.777" v="4" actId="47"/>
        <pc:sldMkLst>
          <pc:docMk/>
          <pc:sldMk cId="1160985911" sldId="256"/>
        </pc:sldMkLst>
      </pc:sldChg>
      <pc:sldChg chg="modSp mod">
        <pc:chgData name="Kristian Adams" userId="21aaaaa9-89c0-4092-b1b4-c14ff29c6669" providerId="ADAL" clId="{A1DBAC76-C1AF-4B38-BBF0-B499CCD895AE}" dt="2023-03-08T10:18:08.823" v="110" actId="20577"/>
        <pc:sldMkLst>
          <pc:docMk/>
          <pc:sldMk cId="1055503825" sldId="263"/>
        </pc:sldMkLst>
        <pc:spChg chg="mod">
          <ac:chgData name="Kristian Adams" userId="21aaaaa9-89c0-4092-b1b4-c14ff29c6669" providerId="ADAL" clId="{A1DBAC76-C1AF-4B38-BBF0-B499CCD895AE}" dt="2023-03-08T10:18:00.508" v="94" actId="14100"/>
          <ac:spMkLst>
            <pc:docMk/>
            <pc:sldMk cId="1055503825" sldId="263"/>
            <ac:spMk id="2" creationId="{00000000-0000-0000-0000-000000000000}"/>
          </ac:spMkLst>
        </pc:spChg>
        <pc:spChg chg="mod">
          <ac:chgData name="Kristian Adams" userId="21aaaaa9-89c0-4092-b1b4-c14ff29c6669" providerId="ADAL" clId="{A1DBAC76-C1AF-4B38-BBF0-B499CCD895AE}" dt="2023-03-08T10:18:08.823" v="110" actId="20577"/>
          <ac:spMkLst>
            <pc:docMk/>
            <pc:sldMk cId="1055503825" sldId="263"/>
            <ac:spMk id="3" creationId="{00000000-0000-0000-0000-000000000000}"/>
          </ac:spMkLst>
        </pc:spChg>
      </pc:sldChg>
      <pc:sldChg chg="del">
        <pc:chgData name="Kristian Adams" userId="21aaaaa9-89c0-4092-b1b4-c14ff29c6669" providerId="ADAL" clId="{A1DBAC76-C1AF-4B38-BBF0-B499CCD895AE}" dt="2023-03-08T10:17:10.143" v="1" actId="47"/>
        <pc:sldMkLst>
          <pc:docMk/>
          <pc:sldMk cId="4253057235" sldId="357"/>
        </pc:sldMkLst>
      </pc:sldChg>
      <pc:sldChg chg="del">
        <pc:chgData name="Kristian Adams" userId="21aaaaa9-89c0-4092-b1b4-c14ff29c6669" providerId="ADAL" clId="{A1DBAC76-C1AF-4B38-BBF0-B499CCD895AE}" dt="2023-03-08T10:17:09.572" v="0" actId="47"/>
        <pc:sldMkLst>
          <pc:docMk/>
          <pc:sldMk cId="4293412929" sldId="363"/>
        </pc:sldMkLst>
      </pc:sldChg>
      <pc:sldChg chg="del">
        <pc:chgData name="Kristian Adams" userId="21aaaaa9-89c0-4092-b1b4-c14ff29c6669" providerId="ADAL" clId="{A1DBAC76-C1AF-4B38-BBF0-B499CCD895AE}" dt="2023-03-08T10:17:10.624" v="2" actId="47"/>
        <pc:sldMkLst>
          <pc:docMk/>
          <pc:sldMk cId="3212310043" sldId="366"/>
        </pc:sldMkLst>
      </pc:sldChg>
      <pc:sldChg chg="del">
        <pc:chgData name="Kristian Adams" userId="21aaaaa9-89c0-4092-b1b4-c14ff29c6669" providerId="ADAL" clId="{A1DBAC76-C1AF-4B38-BBF0-B499CCD895AE}" dt="2023-03-08T10:17:11.413" v="3" actId="47"/>
        <pc:sldMkLst>
          <pc:docMk/>
          <pc:sldMk cId="3917706714" sldId="367"/>
        </pc:sldMkLst>
      </pc:sldChg>
      <pc:sldChg chg="del">
        <pc:chgData name="Kristian Adams" userId="21aaaaa9-89c0-4092-b1b4-c14ff29c6669" providerId="ADAL" clId="{A1DBAC76-C1AF-4B38-BBF0-B499CCD895AE}" dt="2023-03-08T10:17:13.045" v="6" actId="47"/>
        <pc:sldMkLst>
          <pc:docMk/>
          <pc:sldMk cId="1496417567" sldId="388"/>
        </pc:sldMkLst>
      </pc:sldChg>
      <pc:sldChg chg="del">
        <pc:chgData name="Kristian Adams" userId="21aaaaa9-89c0-4092-b1b4-c14ff29c6669" providerId="ADAL" clId="{A1DBAC76-C1AF-4B38-BBF0-B499CCD895AE}" dt="2023-03-08T10:17:12.772" v="5" actId="47"/>
        <pc:sldMkLst>
          <pc:docMk/>
          <pc:sldMk cId="961833406" sldId="391"/>
        </pc:sldMkLst>
      </pc:sldChg>
      <pc:sldChg chg="ord">
        <pc:chgData name="Kristian Adams" userId="21aaaaa9-89c0-4092-b1b4-c14ff29c6669" providerId="ADAL" clId="{A1DBAC76-C1AF-4B38-BBF0-B499CCD895AE}" dt="2023-03-09T10:06:54.645" v="207"/>
        <pc:sldMkLst>
          <pc:docMk/>
          <pc:sldMk cId="755949564" sldId="698"/>
        </pc:sldMkLst>
      </pc:sldChg>
      <pc:sldChg chg="modSp mod">
        <pc:chgData name="Kristian Adams" userId="21aaaaa9-89c0-4092-b1b4-c14ff29c6669" providerId="ADAL" clId="{A1DBAC76-C1AF-4B38-BBF0-B499CCD895AE}" dt="2023-03-09T10:16:21.182" v="400" actId="113"/>
        <pc:sldMkLst>
          <pc:docMk/>
          <pc:sldMk cId="962732167" sldId="838840825"/>
        </pc:sldMkLst>
        <pc:spChg chg="mod">
          <ac:chgData name="Kristian Adams" userId="21aaaaa9-89c0-4092-b1b4-c14ff29c6669" providerId="ADAL" clId="{A1DBAC76-C1AF-4B38-BBF0-B499CCD895AE}" dt="2023-03-09T10:16:21.182" v="400" actId="113"/>
          <ac:spMkLst>
            <pc:docMk/>
            <pc:sldMk cId="962732167" sldId="838840825"/>
            <ac:spMk id="3" creationId="{A6EC6C12-CED6-477A-B74D-1B65B6075D81}"/>
          </ac:spMkLst>
        </pc:spChg>
      </pc:sldChg>
      <pc:sldChg chg="delSp modSp mod">
        <pc:chgData name="Kristian Adams" userId="21aaaaa9-89c0-4092-b1b4-c14ff29c6669" providerId="ADAL" clId="{A1DBAC76-C1AF-4B38-BBF0-B499CCD895AE}" dt="2023-03-09T10:06:30.906" v="205" actId="113"/>
        <pc:sldMkLst>
          <pc:docMk/>
          <pc:sldMk cId="4109394949" sldId="838840839"/>
        </pc:sldMkLst>
        <pc:spChg chg="del">
          <ac:chgData name="Kristian Adams" userId="21aaaaa9-89c0-4092-b1b4-c14ff29c6669" providerId="ADAL" clId="{A1DBAC76-C1AF-4B38-BBF0-B499CCD895AE}" dt="2023-03-09T09:47:40.177" v="111" actId="478"/>
          <ac:spMkLst>
            <pc:docMk/>
            <pc:sldMk cId="4109394949" sldId="838840839"/>
            <ac:spMk id="5" creationId="{00000000-0000-0000-0000-000000000000}"/>
          </ac:spMkLst>
        </pc:spChg>
        <pc:spChg chg="mod">
          <ac:chgData name="Kristian Adams" userId="21aaaaa9-89c0-4092-b1b4-c14ff29c6669" providerId="ADAL" clId="{A1DBAC76-C1AF-4B38-BBF0-B499CCD895AE}" dt="2023-03-09T10:06:30.906" v="205" actId="113"/>
          <ac:spMkLst>
            <pc:docMk/>
            <pc:sldMk cId="4109394949" sldId="838840839"/>
            <ac:spMk id="11" creationId="{8ADCE21D-F195-440D-B566-A4D1CAB4D058}"/>
          </ac:spMkLst>
        </pc:spChg>
        <pc:spChg chg="mod">
          <ac:chgData name="Kristian Adams" userId="21aaaaa9-89c0-4092-b1b4-c14ff29c6669" providerId="ADAL" clId="{A1DBAC76-C1AF-4B38-BBF0-B499CCD895AE}" dt="2023-03-09T10:06:27.674" v="204" actId="113"/>
          <ac:spMkLst>
            <pc:docMk/>
            <pc:sldMk cId="4109394949" sldId="838840839"/>
            <ac:spMk id="12" creationId="{6BDCB25A-D333-4AA7-B362-5BD6D4A6EA3C}"/>
          </ac:spMkLst>
        </pc:spChg>
      </pc:sldChg>
      <pc:sldChg chg="addSp delSp modSp new mod">
        <pc:chgData name="Kristian Adams" userId="21aaaaa9-89c0-4092-b1b4-c14ff29c6669" providerId="ADAL" clId="{A1DBAC76-C1AF-4B38-BBF0-B499CCD895AE}" dt="2023-03-09T10:14:22.441" v="253" actId="1076"/>
        <pc:sldMkLst>
          <pc:docMk/>
          <pc:sldMk cId="2727323393" sldId="838840840"/>
        </pc:sldMkLst>
        <pc:spChg chg="del">
          <ac:chgData name="Kristian Adams" userId="21aaaaa9-89c0-4092-b1b4-c14ff29c6669" providerId="ADAL" clId="{A1DBAC76-C1AF-4B38-BBF0-B499CCD895AE}" dt="2023-03-09T10:07:46.094" v="210" actId="478"/>
          <ac:spMkLst>
            <pc:docMk/>
            <pc:sldMk cId="2727323393" sldId="838840840"/>
            <ac:spMk id="2" creationId="{301152E5-59C9-8C5D-3CD4-8CD8E3110E6D}"/>
          </ac:spMkLst>
        </pc:spChg>
        <pc:spChg chg="del">
          <ac:chgData name="Kristian Adams" userId="21aaaaa9-89c0-4092-b1b4-c14ff29c6669" providerId="ADAL" clId="{A1DBAC76-C1AF-4B38-BBF0-B499CCD895AE}" dt="2023-03-09T10:07:44.768" v="209" actId="478"/>
          <ac:spMkLst>
            <pc:docMk/>
            <pc:sldMk cId="2727323393" sldId="838840840"/>
            <ac:spMk id="3" creationId="{7C96336A-0197-643F-F5FF-5F56FE5687A1}"/>
          </ac:spMkLst>
        </pc:spChg>
        <pc:spChg chg="add del">
          <ac:chgData name="Kristian Adams" userId="21aaaaa9-89c0-4092-b1b4-c14ff29c6669" providerId="ADAL" clId="{A1DBAC76-C1AF-4B38-BBF0-B499CCD895AE}" dt="2023-03-09T10:07:50.010" v="212" actId="478"/>
          <ac:spMkLst>
            <pc:docMk/>
            <pc:sldMk cId="2727323393" sldId="838840840"/>
            <ac:spMk id="5" creationId="{206410EE-DFF3-B6A8-78A7-DC3D42D0D6A5}"/>
          </ac:spMkLst>
        </pc:spChg>
        <pc:spChg chg="add del">
          <ac:chgData name="Kristian Adams" userId="21aaaaa9-89c0-4092-b1b4-c14ff29c6669" providerId="ADAL" clId="{A1DBAC76-C1AF-4B38-BBF0-B499CCD895AE}" dt="2023-03-09T10:07:59.460" v="214" actId="478"/>
          <ac:spMkLst>
            <pc:docMk/>
            <pc:sldMk cId="2727323393" sldId="838840840"/>
            <ac:spMk id="7" creationId="{9B347E03-13FD-10CB-C693-A18B0498A450}"/>
          </ac:spMkLst>
        </pc:spChg>
        <pc:spChg chg="add mod">
          <ac:chgData name="Kristian Adams" userId="21aaaaa9-89c0-4092-b1b4-c14ff29c6669" providerId="ADAL" clId="{A1DBAC76-C1AF-4B38-BBF0-B499CCD895AE}" dt="2023-03-09T10:14:22.441" v="253" actId="1076"/>
          <ac:spMkLst>
            <pc:docMk/>
            <pc:sldMk cId="2727323393" sldId="838840840"/>
            <ac:spMk id="17" creationId="{A13FAE5A-7FA8-5CAC-7DE3-88A42B303759}"/>
          </ac:spMkLst>
        </pc:spChg>
        <pc:picChg chg="add del mod">
          <ac:chgData name="Kristian Adams" userId="21aaaaa9-89c0-4092-b1b4-c14ff29c6669" providerId="ADAL" clId="{A1DBAC76-C1AF-4B38-BBF0-B499CCD895AE}" dt="2023-03-09T10:13:19.311" v="246" actId="478"/>
          <ac:picMkLst>
            <pc:docMk/>
            <pc:sldMk cId="2727323393" sldId="838840840"/>
            <ac:picMk id="9" creationId="{E7018418-AC1E-742F-10C3-86E4FE2848CC}"/>
          </ac:picMkLst>
        </pc:picChg>
        <pc:picChg chg="add mod">
          <ac:chgData name="Kristian Adams" userId="21aaaaa9-89c0-4092-b1b4-c14ff29c6669" providerId="ADAL" clId="{A1DBAC76-C1AF-4B38-BBF0-B499CCD895AE}" dt="2023-03-09T10:13:59.050" v="252" actId="1076"/>
          <ac:picMkLst>
            <pc:docMk/>
            <pc:sldMk cId="2727323393" sldId="838840840"/>
            <ac:picMk id="11" creationId="{28B7CA51-3D15-DC3D-09FA-22EAFE64C227}"/>
          </ac:picMkLst>
        </pc:picChg>
        <pc:picChg chg="add mod">
          <ac:chgData name="Kristian Adams" userId="21aaaaa9-89c0-4092-b1b4-c14ff29c6669" providerId="ADAL" clId="{A1DBAC76-C1AF-4B38-BBF0-B499CCD895AE}" dt="2023-03-09T10:13:51.265" v="251" actId="1076"/>
          <ac:picMkLst>
            <pc:docMk/>
            <pc:sldMk cId="2727323393" sldId="838840840"/>
            <ac:picMk id="13" creationId="{BC4B451E-57F8-30C0-B6A0-5C1D4B46E789}"/>
          </ac:picMkLst>
        </pc:picChg>
        <pc:picChg chg="add del mod">
          <ac:chgData name="Kristian Adams" userId="21aaaaa9-89c0-4092-b1b4-c14ff29c6669" providerId="ADAL" clId="{A1DBAC76-C1AF-4B38-BBF0-B499CCD895AE}" dt="2023-03-09T10:10:44.872" v="228" actId="478"/>
          <ac:picMkLst>
            <pc:docMk/>
            <pc:sldMk cId="2727323393" sldId="838840840"/>
            <ac:picMk id="15" creationId="{6D6E06A6-5C83-9A9F-AC60-07C36601DC50}"/>
          </ac:picMkLst>
        </pc:picChg>
        <pc:picChg chg="add mod modCrop">
          <ac:chgData name="Kristian Adams" userId="21aaaaa9-89c0-4092-b1b4-c14ff29c6669" providerId="ADAL" clId="{A1DBAC76-C1AF-4B38-BBF0-B499CCD895AE}" dt="2023-03-09T10:13:46.185" v="250" actId="1076"/>
          <ac:picMkLst>
            <pc:docMk/>
            <pc:sldMk cId="2727323393" sldId="838840840"/>
            <ac:picMk id="19" creationId="{1FCF7655-7799-7A21-C6EF-8615DC11BAEF}"/>
          </ac:picMkLst>
        </pc:picChg>
      </pc:sldChg>
      <pc:sldMasterChg chg="delSldLayout">
        <pc:chgData name="Kristian Adams" userId="21aaaaa9-89c0-4092-b1b4-c14ff29c6669" providerId="ADAL" clId="{A1DBAC76-C1AF-4B38-BBF0-B499CCD895AE}" dt="2023-03-08T10:17:12.772" v="5" actId="47"/>
        <pc:sldMasterMkLst>
          <pc:docMk/>
          <pc:sldMasterMk cId="3052037420" sldId="2147483758"/>
        </pc:sldMasterMkLst>
        <pc:sldLayoutChg chg="del">
          <pc:chgData name="Kristian Adams" userId="21aaaaa9-89c0-4092-b1b4-c14ff29c6669" providerId="ADAL" clId="{A1DBAC76-C1AF-4B38-BBF0-B499CCD895AE}" dt="2023-03-08T10:17:12.772" v="5" actId="47"/>
          <pc:sldLayoutMkLst>
            <pc:docMk/>
            <pc:sldMasterMk cId="3052037420" sldId="2147483758"/>
            <pc:sldLayoutMk cId="2485771999" sldId="214748377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33294-D1DD-7B43-A0F8-E7A921338FEC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8865E-F5DF-C94D-90F3-6FA77AC9E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D0441-138C-473D-A174-16C5E0FF70E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090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5ebd536ec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55ebd536e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55ebd536ec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255ebd536ec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55929ffbae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g255929ffba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582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recognition of the increased pressure and personal challenges many of you might currently be facing we’re launched a new Well-being helpline for the UK and Ireland. Calls are FREE and confidential. Phonelines are open 24 hours a day, 7 days a week, 365 days a year.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through your problems with a qualified therapist accredited by the British Association for Counselling and Psychotherapy (BACP).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 information services - support on a range of issues including personal, financial and legal matters.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Debt and financial information - support for issues such as debt, investments, pensions, managing money, negotiating with creditors.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 consultancy and support - at helping people managers to support their teams effectively.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there are online resources and a well-being app you can download.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B1F78-C374-4071-8C46-5818C6DD97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42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582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recognition of the increased pressure and personal challenges many of you might currently be facing we’re launched a new Well-being helpline for the UK and Ireland. Calls are FREE and confidential. Phonelines are open 24 hours a day, 7 days a week, 365 days a year.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through your problems with a qualified therapist accredited by the British Association for Counselling and Psychotherapy (BACP).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 information services - support on a range of issues including personal, financial and legal matters.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Debt and financial information - support for issues such as debt, investments, pensions, managing money, negotiating with creditors.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 consultancy and support - at helping people managers to support their teams effectively.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there are online resources and a well-being app you can download.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B1F78-C374-4071-8C46-5818C6DD97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869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59d2df170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g259d2df170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55929ffba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g255929ffb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9d2df170e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259d2df170e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59d2df170e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59d2df170e_0_1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59d2df170e_0_1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55ebd536ec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g255ebd536e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59d2df17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59d2df170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259d2df170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61a111e33_0_2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g2561a111e33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4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5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7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8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3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4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3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4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7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8.pn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5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6.png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7.png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0.png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0.png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44" y="474755"/>
            <a:ext cx="1676866" cy="95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457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wo people looking at a computer">
            <a:extLst>
              <a:ext uri="{FF2B5EF4-FFF2-40B4-BE49-F238E27FC236}">
                <a16:creationId xmlns:a16="http://schemas.microsoft.com/office/drawing/2014/main" id="{721D9297-DFC5-177D-A5A0-08B086F61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104D6F-9084-414C-4AFF-35605AF54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586" y="106878"/>
            <a:ext cx="7232500" cy="2707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609" y="669352"/>
            <a:ext cx="5726373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7391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wo people looking at a computer">
            <a:extLst>
              <a:ext uri="{FF2B5EF4-FFF2-40B4-BE49-F238E27FC236}">
                <a16:creationId xmlns:a16="http://schemas.microsoft.com/office/drawing/2014/main" id="{721D9297-DFC5-177D-A5A0-08B086F61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104D6F-9084-414C-4AFF-35605AF54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586" y="0"/>
            <a:ext cx="7232500" cy="2181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609" y="669352"/>
            <a:ext cx="5726373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5355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smiling at a person">
            <a:extLst>
              <a:ext uri="{FF2B5EF4-FFF2-40B4-BE49-F238E27FC236}">
                <a16:creationId xmlns:a16="http://schemas.microsoft.com/office/drawing/2014/main" id="{721D9297-DFC5-177D-A5A0-08B086F61B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83799A-884A-6026-4D0A-F38C50307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2244" y="1636640"/>
            <a:ext cx="4869848" cy="4869848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4990" y="2471887"/>
            <a:ext cx="3444355" cy="159967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4860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21D9297-DFC5-177D-A5A0-08B086F61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83799A-884A-6026-4D0A-F38C50307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2244" y="1636640"/>
            <a:ext cx="4869848" cy="4869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4990" y="2471887"/>
            <a:ext cx="3444355" cy="159967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6818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121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2 co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651000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1343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141938-8E6A-2C60-A9FA-7FACB497C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250" y="112776"/>
            <a:ext cx="7824519" cy="14921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1228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heade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141938-8E6A-2C60-A9FA-7FACB497C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250" y="102283"/>
            <a:ext cx="7824519" cy="1502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118012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30070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lock L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CB952B-6F7B-F7A0-3416-596258F0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11" y="1210538"/>
            <a:ext cx="6013578" cy="50400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98123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block L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CB952B-6F7B-F7A0-3416-596258F0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11" y="1210537"/>
            <a:ext cx="6013578" cy="5040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1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9021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rrow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1" y="2365008"/>
            <a:ext cx="5408221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69D117-03F9-4916-1725-C96B40B5E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05772">
            <a:off x="2870217" y="3666297"/>
            <a:ext cx="3156319" cy="184661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2F41B2F-31D1-7960-5090-B97A065562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638" y="1474788"/>
            <a:ext cx="5059362" cy="46069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31484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rrow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1" y="2365008"/>
            <a:ext cx="5408221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69D117-03F9-4916-1725-C96B40B5E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05772">
            <a:off x="2870217" y="3666297"/>
            <a:ext cx="3156319" cy="1846610"/>
          </a:xfrm>
          <a:prstGeom prst="rect">
            <a:avLst/>
          </a:prstGeom>
        </p:spPr>
      </p:pic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B584F6E9-7F6F-3625-34BD-1833D24B89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638" y="1474788"/>
            <a:ext cx="5059362" cy="46069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5936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peech bub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01" y="806460"/>
            <a:ext cx="5121296" cy="5121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5262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speech bub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01" y="806460"/>
            <a:ext cx="5121296" cy="5121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1176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lock LH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01" y="1199408"/>
            <a:ext cx="5121296" cy="47857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92574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LH block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01" y="1436914"/>
            <a:ext cx="5121296" cy="44932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4612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k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00" y="1290673"/>
            <a:ext cx="5821217" cy="4639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9411A-295C-141D-7D72-06F284DFA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8296" y="1290673"/>
            <a:ext cx="5533901" cy="478575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67055" y="1781298"/>
            <a:ext cx="4643251" cy="37860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71D61D7F-EDC3-CA79-AB21-8128C95F36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176" y="1779319"/>
            <a:ext cx="4643251" cy="37860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62180F6-A32D-50E2-B53C-14052960F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74419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sterisk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510" y="-273148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7622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sterisk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8510" y="-273148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982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quotes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001" y="-7803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7044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57875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quotes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001" y="-7803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876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outline speech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914520-5712-1626-CFF0-BD18344DB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353" y="950026"/>
            <a:ext cx="5372322" cy="5372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25516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outline speech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914520-5712-1626-CFF0-BD18344DB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353" y="950026"/>
            <a:ext cx="5372322" cy="5372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7835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rrows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220" y="1658023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C23825-C8CD-85A6-5786-410677C78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18" y="1321790"/>
            <a:ext cx="4214420" cy="42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017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rrows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220" y="1658023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C23825-C8CD-85A6-5786-410677C78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618" y="1321790"/>
            <a:ext cx="4214420" cy="42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660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steris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4302" y="1774876"/>
            <a:ext cx="8319697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2E196D-09E5-982E-52DE-E6F1CB55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17" y="1737040"/>
            <a:ext cx="2197988" cy="21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136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steris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6830" y="1774876"/>
            <a:ext cx="8147169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2E196D-09E5-982E-52DE-E6F1CB55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774876"/>
            <a:ext cx="2197988" cy="21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345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881D34-5586-1F09-1997-1B275CDB76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3612" y="2219722"/>
            <a:ext cx="4810125" cy="1615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0C5348-7413-C56C-55CE-A07147042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546" y="473089"/>
            <a:ext cx="5851054" cy="58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696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881D34-5586-1F09-1997-1B275CDB76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3612" y="2219722"/>
            <a:ext cx="4810125" cy="1615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0C5348-7413-C56C-55CE-A07147042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9546" y="473089"/>
            <a:ext cx="5851054" cy="58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5265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F498C1-3D7D-5D71-BE71-4A2C39DE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5FE3-4056-4AAB-8D61-713ADB4C9B00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0CDF5-CE50-55C6-90AA-6619FAD6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35634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5BDF8-171A-D8D1-525B-DFDD1365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32405-4260-4512-8C8C-1FB3A493F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85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359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al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smiling at a person">
            <a:extLst>
              <a:ext uri="{FF2B5EF4-FFF2-40B4-BE49-F238E27FC236}">
                <a16:creationId xmlns:a16="http://schemas.microsoft.com/office/drawing/2014/main" id="{721D9297-DFC5-177D-A5A0-08B086F61B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83799A-884A-6026-4D0A-F38C50307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2244" y="1636640"/>
            <a:ext cx="4869848" cy="4869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4990" y="2471887"/>
            <a:ext cx="3444355" cy="159967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11496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87247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/>
          <p:nvPr/>
        </p:nvSpPr>
        <p:spPr>
          <a:xfrm>
            <a:off x="0" y="5357295"/>
            <a:ext cx="12192000" cy="1500705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rgbClr val="00224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 txBox="1">
            <a:spLocks noGrp="1"/>
          </p:cNvSpPr>
          <p:nvPr>
            <p:ph type="subTitle" idx="1"/>
          </p:nvPr>
        </p:nvSpPr>
        <p:spPr>
          <a:xfrm>
            <a:off x="691662" y="52748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6" name="Google Shape;16;p13"/>
          <p:cNvGrpSpPr/>
          <p:nvPr/>
        </p:nvGrpSpPr>
        <p:grpSpPr>
          <a:xfrm>
            <a:off x="2545670" y="5736866"/>
            <a:ext cx="7092433" cy="669845"/>
            <a:chOff x="2545670" y="5736866"/>
            <a:chExt cx="7092433" cy="669845"/>
          </a:xfrm>
        </p:grpSpPr>
        <p:pic>
          <p:nvPicPr>
            <p:cNvPr id="17" name="Google Shape;17;p13" descr="A picture containing text, sign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520501" y="5740341"/>
              <a:ext cx="1117602" cy="666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13" descr="A picture containing text, sig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12330" y="5787304"/>
              <a:ext cx="2703768" cy="5716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13" descr="Text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545670" y="5736866"/>
              <a:ext cx="2177081" cy="66636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3294236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53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44840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PAGE">
  <p:cSld name="1_COVER PAGE">
    <p:bg>
      <p:bgPr>
        <a:solidFill>
          <a:schemeClr val="accen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0" y="5357295"/>
            <a:ext cx="12192000" cy="1500705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rgbClr val="00224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" name="Google Shape;25;p5"/>
          <p:cNvGrpSpPr/>
          <p:nvPr/>
        </p:nvGrpSpPr>
        <p:grpSpPr>
          <a:xfrm>
            <a:off x="2545670" y="5736866"/>
            <a:ext cx="7092433" cy="669845"/>
            <a:chOff x="2545670" y="5736866"/>
            <a:chExt cx="7092433" cy="669845"/>
          </a:xfrm>
        </p:grpSpPr>
        <p:pic>
          <p:nvPicPr>
            <p:cNvPr id="26" name="Google Shape;26;p5" descr="A picture containing text, sign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520501" y="5740341"/>
              <a:ext cx="1117602" cy="666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5" descr="A picture containing text, sig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12330" y="5787304"/>
              <a:ext cx="2703768" cy="5716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5" descr="Text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545670" y="5736866"/>
              <a:ext cx="2177081" cy="6663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" name="Google Shape;2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7539" y="556819"/>
            <a:ext cx="4436347" cy="137315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445478" y="2797093"/>
            <a:ext cx="4994275" cy="36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57202" y="3201979"/>
            <a:ext cx="4994275" cy="36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05019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Inter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308095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ctrTitle"/>
          </p:nvPr>
        </p:nvSpPr>
        <p:spPr>
          <a:xfrm>
            <a:off x="1078523" y="1122363"/>
            <a:ext cx="1003495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Inter"/>
              <a:buNone/>
              <a:defRPr sz="5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419938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0" y="5357295"/>
            <a:ext cx="12192000" cy="150070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Inter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" name="Google Shape;40;p9"/>
          <p:cNvGrpSpPr/>
          <p:nvPr/>
        </p:nvGrpSpPr>
        <p:grpSpPr>
          <a:xfrm>
            <a:off x="1600491" y="3075554"/>
            <a:ext cx="8991019" cy="849157"/>
            <a:chOff x="2545670" y="5736866"/>
            <a:chExt cx="7092433" cy="669845"/>
          </a:xfrm>
        </p:grpSpPr>
        <p:pic>
          <p:nvPicPr>
            <p:cNvPr id="41" name="Google Shape;41;p9" descr="A picture containing text, sign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520501" y="5740341"/>
              <a:ext cx="1117602" cy="666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9" descr="A picture containing text, sig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12330" y="5787304"/>
              <a:ext cx="2703768" cy="5716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p9" descr="Text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545670" y="5736866"/>
              <a:ext cx="2177081" cy="66636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0775959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 type="blank">
  <p:cSld name="2_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5357295"/>
            <a:ext cx="12192000" cy="150070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10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48130" y="2887472"/>
            <a:ext cx="1682769" cy="1039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555715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0" y="5357295"/>
            <a:ext cx="12192000" cy="150070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" name="Google Shape;49;p11" descr="A picture containing text,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94023" y="2837467"/>
            <a:ext cx="5081576" cy="1074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323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76903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Inter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/>
          <p:nvPr/>
        </p:nvSpPr>
        <p:spPr>
          <a:xfrm>
            <a:off x="0" y="5357295"/>
            <a:ext cx="12192000" cy="150070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oogle Shape;53;p12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69060" y="5941339"/>
            <a:ext cx="814579" cy="503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435277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5357295"/>
            <a:ext cx="12192000" cy="1500705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rgbClr val="00224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691662" y="52748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8207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813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857" y="494063"/>
            <a:ext cx="1876439" cy="10699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93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709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935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8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"/>
          <a:stretch/>
        </p:blipFill>
        <p:spPr>
          <a:xfrm>
            <a:off x="-56562" y="-735291"/>
            <a:ext cx="12338050" cy="760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536" y="493200"/>
            <a:ext cx="1441851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674833"/>
            <a:ext cx="6086324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8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261" y="1761559"/>
            <a:ext cx="5578939" cy="2299453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002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320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717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18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895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630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612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442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852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047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23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323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765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784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890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25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463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961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764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014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4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413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059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286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0313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7250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19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3517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8100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6630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3069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30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6788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409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es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45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309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1621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823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5811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13864" y="3418385"/>
            <a:ext cx="500607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3865" y="981076"/>
            <a:ext cx="4814703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8002" y="2133601"/>
            <a:ext cx="4820564" cy="548868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62000" y="3576792"/>
            <a:ext cx="4565915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508001" y="3573089"/>
            <a:ext cx="168273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pic>
        <p:nvPicPr>
          <p:cNvPr id="1026" name="Picture 2" descr="M:\Central Marketing File (2016)\Central Team\Brand\Logos\MASTER LOGOS\Ius Laboris\NEW UK LOGO\IusLaboris-UK_Logo_RGB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5589240"/>
            <a:ext cx="3216859" cy="34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704" y="0"/>
            <a:ext cx="5855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08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6828" y="-1"/>
            <a:ext cx="6785173" cy="51147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3864" y="3257624"/>
            <a:ext cx="5582136" cy="443198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8002" y="3884799"/>
            <a:ext cx="5587999" cy="246221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  <a:lvl2pPr>
              <a:spcBef>
                <a:spcPts val="3000"/>
              </a:spcBef>
              <a:defRPr sz="10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508002" y="-1"/>
            <a:ext cx="3763796" cy="24371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b" anchorCtr="0"/>
          <a:lstStyle/>
          <a:p>
            <a:pPr algn="l"/>
            <a:endParaRPr lang="en-GB" sz="7200" b="1">
              <a:solidFill>
                <a:schemeClr val="bg1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407702" y="6566326"/>
            <a:ext cx="827043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lewissilkin.com	</a:t>
            </a:r>
            <a:fld id="{8997EE35-0505-4E8B-8EED-B674149DBCD9}" type="slidenum">
              <a:rPr lang="en-GB" sz="900" b="1" smtClean="0">
                <a:solidFill>
                  <a:schemeClr val="tx1"/>
                </a:solidFill>
              </a:rPr>
              <a:pPr algn="r" defTabSz="927100"/>
              <a:t>‹#›</a:t>
            </a:fld>
            <a:endParaRPr lang="en-GB" sz="900" b="1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08000" y="1329181"/>
            <a:ext cx="1171328" cy="1107996"/>
          </a:xfrm>
        </p:spPr>
        <p:txBody>
          <a:bodyPr wrap="none" lIns="144000" tIns="0" bIns="0" anchor="b" anchorCtr="0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813283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1498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14352" y="1963867"/>
            <a:ext cx="11169649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5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5750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3863" y="1963866"/>
            <a:ext cx="5417957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60180" y="1963866"/>
            <a:ext cx="5417957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69001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3864" y="1963866"/>
            <a:ext cx="3529881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358253" y="1963866"/>
            <a:ext cx="3529881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148257" y="1963866"/>
            <a:ext cx="3529881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9911211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60180" y="1963866"/>
            <a:ext cx="5417957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0515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3863" y="1963866"/>
            <a:ext cx="5417957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3863" y="952970"/>
            <a:ext cx="11164276" cy="387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34849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3862" y="1963866"/>
            <a:ext cx="6158201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146939" y="1944689"/>
            <a:ext cx="4531200" cy="246221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146939" y="4116115"/>
            <a:ext cx="4531200" cy="246221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 Placeholder 8"/>
          <p:cNvSpPr txBox="1">
            <a:spLocks/>
          </p:cNvSpPr>
          <p:nvPr userDrawn="1"/>
        </p:nvSpPr>
        <p:spPr>
          <a:xfrm>
            <a:off x="7146939" y="5478189"/>
            <a:ext cx="45312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353181" y="5605542"/>
            <a:ext cx="4330819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7146939" y="3307337"/>
            <a:ext cx="45312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353181" y="3412738"/>
            <a:ext cx="4330819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95653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32819" y="2738430"/>
            <a:ext cx="8464551" cy="387798"/>
          </a:xfrm>
        </p:spPr>
        <p:txBody>
          <a:bodyPr lIns="0" tIns="0" rIns="0" bIns="0"/>
          <a:lstStyle>
            <a:lvl1pPr>
              <a:defRPr sz="2800" b="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32820" y="3657898"/>
            <a:ext cx="9961033" cy="369332"/>
          </a:xfrm>
        </p:spPr>
        <p:txBody>
          <a:bodyPr lIns="0"/>
          <a:lstStyle>
            <a:lvl1pPr>
              <a:defRPr sz="2400" b="0">
                <a:solidFill>
                  <a:srgbClr val="333333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24617" y="598328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0AFA0865-A50D-4F23-9885-747DD1748295}" type="datetimeFigureOut">
              <a:rPr lang="en-GB" altLang="en-US"/>
              <a:pPr>
                <a:defRPr/>
              </a:pPr>
              <a:t>17/07/2023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98414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7880" y="1032406"/>
            <a:ext cx="4988267" cy="332399"/>
          </a:xfrm>
        </p:spPr>
        <p:txBody>
          <a:bodyPr/>
          <a:lstStyle>
            <a:lvl1pPr>
              <a:defRPr sz="2400">
                <a:solidFill>
                  <a:srgbClr val="333333"/>
                </a:solidFill>
              </a:defRPr>
            </a:lvl1pPr>
          </a:lstStyle>
          <a:p>
            <a:r>
              <a:rPr lang="fr-FR" noProof="0"/>
              <a:t>Click to edit Master title style</a:t>
            </a:r>
            <a:endParaRPr lang="en-GB" noProof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1557880" y="1966080"/>
            <a:ext cx="5000965" cy="307777"/>
          </a:xfr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33333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GB" noProof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310313"/>
            <a:ext cx="28448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50192-3DB7-49C1-A274-4F27BC851FF8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2680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09375" y="1371600"/>
            <a:ext cx="10210800" cy="943848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21367" y="570319"/>
            <a:ext cx="10231967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144000" y="6310313"/>
            <a:ext cx="2844800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739B3-A908-4C48-A86E-CA8AFA6D0F2F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393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1354667" y="931864"/>
            <a:ext cx="10691284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144000" y="6310313"/>
            <a:ext cx="28448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46AB1-76E7-4D7B-BB4F-4DEA68566A96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3764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36893" y="1379021"/>
            <a:ext cx="4171244" cy="307777"/>
          </a:xfrm>
        </p:spPr>
        <p:txBody>
          <a:bodyPr/>
          <a:lstStyle>
            <a:lvl1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1pPr>
            <a:lvl2pPr marL="0" indent="0" algn="l">
              <a:spcBef>
                <a:spcPts val="0"/>
              </a:spcBef>
              <a:defRPr sz="1800">
                <a:solidFill>
                  <a:srgbClr val="333333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11333" y="1379021"/>
            <a:ext cx="5723467" cy="307777"/>
          </a:xfrm>
        </p:spPr>
        <p:txBody>
          <a:bodyPr/>
          <a:lstStyle>
            <a:lvl1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1pPr>
            <a:lvl2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2pPr>
            <a:lvl3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3pPr>
            <a:lvl4pPr marL="0" indent="0" algn="l">
              <a:spcBef>
                <a:spcPts val="0"/>
              </a:spcBef>
              <a:defRPr sz="1800"/>
            </a:lvl4pPr>
            <a:lvl5pPr marL="0" indent="0" algn="l"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21367" y="570319"/>
            <a:ext cx="10231967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144000" y="6310313"/>
            <a:ext cx="2844800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5CED4-D762-4F75-A93B-3F38A4FB796E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62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9057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6"/>
          <p:cNvSpPr txBox="1">
            <a:spLocks noChangeArrowheads="1"/>
          </p:cNvSpPr>
          <p:nvPr userDrawn="1"/>
        </p:nvSpPr>
        <p:spPr bwMode="auto">
          <a:xfrm>
            <a:off x="1524001" y="6323013"/>
            <a:ext cx="6144684" cy="23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  <a:defRPr/>
            </a:pPr>
            <a:r>
              <a:rPr lang="en-GB" sz="900">
                <a:solidFill>
                  <a:srgbClr val="FF1300"/>
                </a:solidFill>
              </a:rPr>
              <a:t>www.iuslaboris.com</a:t>
            </a:r>
          </a:p>
          <a:p>
            <a:pPr eaLnBrk="1" hangingPunct="1">
              <a:lnSpc>
                <a:spcPct val="50000"/>
              </a:lnSpc>
              <a:defRPr/>
            </a:pPr>
            <a:endParaRPr lang="fr-FR" sz="900">
              <a:solidFill>
                <a:srgbClr val="FF0000"/>
              </a:solidFill>
            </a:endParaRPr>
          </a:p>
        </p:txBody>
      </p:sp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1534584" y="5708650"/>
            <a:ext cx="7128933" cy="37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  <a:defRPr/>
            </a:pPr>
            <a:r>
              <a:rPr lang="en-GB" sz="600" b="1"/>
              <a:t>North America: </a:t>
            </a:r>
            <a:r>
              <a:rPr lang="en-GB" sz="600"/>
              <a:t>Mexico - United States</a:t>
            </a:r>
          </a:p>
          <a:p>
            <a:pPr eaLnBrk="1" hangingPunct="1">
              <a:lnSpc>
                <a:spcPct val="50000"/>
              </a:lnSpc>
              <a:defRPr/>
            </a:pPr>
            <a:r>
              <a:rPr lang="en-GB" sz="600" b="1"/>
              <a:t>Central &amp; South America: </a:t>
            </a:r>
            <a:r>
              <a:rPr lang="en-GB" sz="600"/>
              <a:t>Argentina - Brazil - Chile - Colombia - Panama - Peru</a:t>
            </a:r>
          </a:p>
          <a:p>
            <a:pPr eaLnBrk="1" hangingPunct="1">
              <a:lnSpc>
                <a:spcPct val="50000"/>
              </a:lnSpc>
              <a:defRPr/>
            </a:pPr>
            <a:r>
              <a:rPr lang="en-GB" sz="600" b="1"/>
              <a:t>Western Europe: </a:t>
            </a:r>
            <a:r>
              <a:rPr lang="en-GB" sz="600"/>
              <a:t>Austria - Belgium - Cyprus - Denmark - Finland - France - Germany - Greece - Ireland - Italy </a:t>
            </a:r>
          </a:p>
          <a:p>
            <a:pPr eaLnBrk="1" hangingPunct="1">
              <a:lnSpc>
                <a:spcPct val="50000"/>
              </a:lnSpc>
              <a:defRPr/>
            </a:pPr>
            <a:r>
              <a:rPr lang="en-GB" sz="600"/>
              <a:t>Luxembourg - Netherlands - Norway - Portugal - Spain - Sweden - Switzerland - United Kingdom</a:t>
            </a:r>
          </a:p>
          <a:p>
            <a:pPr eaLnBrk="1" hangingPunct="1">
              <a:lnSpc>
                <a:spcPct val="50000"/>
              </a:lnSpc>
              <a:defRPr/>
            </a:pPr>
            <a:r>
              <a:rPr lang="en-GB" sz="600" b="1"/>
              <a:t>Eastern Europe: </a:t>
            </a:r>
            <a:r>
              <a:rPr lang="en-GB" sz="600"/>
              <a:t>Czech Republic - Estonia - Hungary - Latvia - Lithuania - Poland - Romania - Russia - Slovakia - Turkey - Ukraine</a:t>
            </a:r>
          </a:p>
          <a:p>
            <a:pPr eaLnBrk="1" hangingPunct="1">
              <a:lnSpc>
                <a:spcPct val="50000"/>
              </a:lnSpc>
              <a:defRPr/>
            </a:pPr>
            <a:r>
              <a:rPr lang="en-GB" sz="600" b="1"/>
              <a:t>Middle East &amp; Asia Pacific: </a:t>
            </a:r>
            <a:r>
              <a:rPr lang="en-GB" sz="600"/>
              <a:t>China - India - Israel - Japan - Korea, Republic of - New Zealand - United Arab Emirates</a:t>
            </a:r>
          </a:p>
        </p:txBody>
      </p:sp>
    </p:spTree>
    <p:extLst>
      <p:ext uri="{BB962C8B-B14F-4D97-AF65-F5344CB8AC3E}">
        <p14:creationId xmlns:p14="http://schemas.microsoft.com/office/powerpoint/2010/main" val="16739702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4401"/>
            <a:ext cx="12192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857" y="494064"/>
            <a:ext cx="1896403" cy="80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067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952"/>
          <a:stretch/>
        </p:blipFill>
        <p:spPr>
          <a:xfrm>
            <a:off x="-7741" y="-1526"/>
            <a:ext cx="16123260" cy="6992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228" y="493200"/>
            <a:ext cx="1922467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524003"/>
            <a:ext cx="6086324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8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261" y="1761559"/>
            <a:ext cx="5578939" cy="2299453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83311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1453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7407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6546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8461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1422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4723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89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12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878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2933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147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0570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0303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6171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7474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4401"/>
            <a:ext cx="12192001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857" y="494064"/>
            <a:ext cx="1896403" cy="80913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7050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8959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726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36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0364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2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2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2978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1213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1818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4670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2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1235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5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6992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6936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4793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4016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87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57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image" Target="../media/image16.png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26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120.xml"/><Relationship Id="rId34" Type="http://schemas.openxmlformats.org/officeDocument/2006/relationships/image" Target="../media/image21.png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slideLayout" Target="../slideLayouts/slideLayout124.xml"/><Relationship Id="rId33" Type="http://schemas.openxmlformats.org/officeDocument/2006/relationships/theme" Target="../theme/theme8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29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slideLayout" Target="../slideLayouts/slideLayout123.xml"/><Relationship Id="rId32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22.xml"/><Relationship Id="rId28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31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Relationship Id="rId27" Type="http://schemas.openxmlformats.org/officeDocument/2006/relationships/slideLayout" Target="../slideLayouts/slideLayout126.xml"/><Relationship Id="rId30" Type="http://schemas.openxmlformats.org/officeDocument/2006/relationships/slideLayout" Target="../slideLayouts/slideLayout129.xml"/><Relationship Id="rId35" Type="http://schemas.openxmlformats.org/officeDocument/2006/relationships/image" Target="../media/image22.png"/><Relationship Id="rId8" Type="http://schemas.openxmlformats.org/officeDocument/2006/relationships/slideLayout" Target="../slideLayouts/slideLayout10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012" y="4484012"/>
            <a:ext cx="2373988" cy="23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1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7" r:id="rId2"/>
    <p:sldLayoutId id="2147483662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72" r:id="rId10"/>
    <p:sldLayoutId id="2147483712" r:id="rId11"/>
    <p:sldLayoutId id="2147483668" r:id="rId12"/>
    <p:sldLayoutId id="2147483669" r:id="rId13"/>
    <p:sldLayoutId id="2147483670" r:id="rId14"/>
    <p:sldLayoutId id="2147483671" r:id="rId15"/>
    <p:sldLayoutId id="214748375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012" y="4484012"/>
            <a:ext cx="2373988" cy="2373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0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D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012" y="4484012"/>
            <a:ext cx="2373988" cy="2373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76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863" y="952970"/>
            <a:ext cx="11164276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863" y="1963866"/>
            <a:ext cx="11164276" cy="233910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Body text</a:t>
            </a:r>
          </a:p>
          <a:p>
            <a:pPr lvl="2"/>
            <a:r>
              <a:rPr lang="en-US"/>
              <a:t>Bullet (level 1)</a:t>
            </a:r>
          </a:p>
          <a:p>
            <a:pPr lvl="3"/>
            <a:r>
              <a:rPr lang="en-US"/>
              <a:t>Bullet (level 2)</a:t>
            </a:r>
          </a:p>
          <a:p>
            <a:pPr lvl="4"/>
            <a:r>
              <a:rPr lang="en-US"/>
              <a:t>Bullet (level 3)</a:t>
            </a:r>
          </a:p>
          <a:p>
            <a:pPr lvl="5"/>
            <a:r>
              <a:rPr lang="en-US"/>
              <a:t>Bullet (level 4)</a:t>
            </a:r>
          </a:p>
          <a:p>
            <a:pPr lvl="6"/>
            <a:r>
              <a:rPr lang="en-US"/>
              <a:t>Key message text</a:t>
            </a:r>
            <a:endParaRPr lang="en-GB"/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3407702" y="6566326"/>
            <a:ext cx="827043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lewissilkin.com	</a:t>
            </a:r>
            <a:fld id="{8997EE35-0505-4E8B-8EED-B674149DBCD9}" type="slidenum">
              <a:rPr lang="en-GB" sz="900" b="1" smtClean="0">
                <a:solidFill>
                  <a:schemeClr val="tx1"/>
                </a:solidFill>
              </a:rPr>
              <a:pPr algn="r" defTabSz="927100"/>
              <a:t>‹#›</a:t>
            </a:fld>
            <a:endParaRPr lang="en-GB" sz="900" b="1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08000" y="1788536"/>
            <a:ext cx="1117600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513863" y="361950"/>
            <a:ext cx="11164276" cy="351196"/>
            <a:chOff x="385397" y="1493628"/>
            <a:chExt cx="8373207" cy="351196"/>
          </a:xfrm>
        </p:grpSpPr>
        <p:sp>
          <p:nvSpPr>
            <p:cNvPr id="19" name="Rectangle 18"/>
            <p:cNvSpPr/>
            <p:nvPr userDrawn="1"/>
          </p:nvSpPr>
          <p:spPr>
            <a:xfrm>
              <a:off x="385397" y="1493628"/>
              <a:ext cx="1551044" cy="347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207560" y="1493628"/>
              <a:ext cx="1551044" cy="34787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5937" y="1493628"/>
              <a:ext cx="792088" cy="35119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6000" y="1493628"/>
              <a:ext cx="7286171" cy="347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203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</p:sldLayoutIdLst>
  <p:txStyles>
    <p:titleStyle>
      <a:lvl1pPr algn="l" defTabSz="781903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Wingdings" panose="05000000000000000000" pitchFamily="2" charset="2"/>
        <a:buChar char="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932138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090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40">
          <p15:clr>
            <a:srgbClr val="F26B43"/>
          </p15:clr>
        </p15:guide>
        <p15:guide id="6" pos="5520">
          <p15:clr>
            <a:srgbClr val="F26B43"/>
          </p15:clr>
        </p15:guide>
        <p15:guide id="7" orient="horz" pos="3930">
          <p15:clr>
            <a:srgbClr val="F26B43"/>
          </p15:clr>
        </p15:guide>
        <p15:guide id="8" orient="horz" pos="848">
          <p15:clr>
            <a:srgbClr val="F26B43"/>
          </p15:clr>
        </p15:guide>
        <p15:guide id="9" orient="horz" pos="122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4032" y="5059524"/>
            <a:ext cx="2397968" cy="1798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111" y="6363946"/>
            <a:ext cx="104807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8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 baseline="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013" y="4484012"/>
            <a:ext cx="2373988" cy="2373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84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8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21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CCB9F-1DF9-A9CD-8323-560194BF2E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45924" y="6359399"/>
            <a:ext cx="17001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17/07/2023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A8614-5DCE-BAF7-4024-8F5049857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D1B17C-C6E1-E5D4-FFA9-0D1C4EF92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B5F695-8BE0-0AB3-4595-5FA5FDD2D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CA67CCD-8A38-9B62-14A6-59D39B22D299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8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6" r:id="rId28"/>
    <p:sldLayoutId id="2147483847" r:id="rId29"/>
    <p:sldLayoutId id="2147483848" r:id="rId30"/>
    <p:sldLayoutId id="2147483849" r:id="rId31"/>
    <p:sldLayoutId id="2147483850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nter"/>
              <a:buNone/>
              <a:defRPr sz="4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4" descr="A picture containing text, sig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97200" y="5987232"/>
            <a:ext cx="2392953" cy="505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5965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0.xml"/><Relationship Id="rId4" Type="http://schemas.openxmlformats.org/officeDocument/2006/relationships/image" Target="../media/image5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3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1.xml"/><Relationship Id="rId5" Type="http://schemas.openxmlformats.org/officeDocument/2006/relationships/image" Target="../media/image65.png"/><Relationship Id="rId4" Type="http://schemas.openxmlformats.org/officeDocument/2006/relationships/hyperlink" Target="https://www.cipd.co.uk/membership/benefits/wellbeing-helpline-services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1.xml"/><Relationship Id="rId5" Type="http://schemas.openxmlformats.org/officeDocument/2006/relationships/image" Target="../media/image65.png"/><Relationship Id="rId4" Type="http://schemas.openxmlformats.org/officeDocument/2006/relationships/hyperlink" Target="https://www.cipd.co.uk/membership/benefits/wellbeing-helpline-servic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6.xml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7" Type="http://schemas.openxmlformats.org/officeDocument/2006/relationships/image" Target="../media/image7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6.xml"/><Relationship Id="rId6" Type="http://schemas.openxmlformats.org/officeDocument/2006/relationships/image" Target="../media/image72.jpg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18A983-AEBB-A6F5-1566-C2F777401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3D1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7E007F-CE10-B39A-408D-FE68E59B1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519" y="246925"/>
            <a:ext cx="6364150" cy="63641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E7A784-FD78-E630-FDCF-05F3A7EFF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04" y="574100"/>
            <a:ext cx="1800000" cy="61894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AC4B409A-0FB7-02AE-E152-281976C7A8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41160" y="2550809"/>
            <a:ext cx="4577737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 in the workplace: what’s ethical?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FEF64E-A2D2-E4E9-D488-97F508CA1CB8}"/>
              </a:ext>
            </a:extLst>
          </p:cNvPr>
          <p:cNvSpPr txBox="1"/>
          <p:nvPr/>
        </p:nvSpPr>
        <p:spPr>
          <a:xfrm>
            <a:off x="7546310" y="3743854"/>
            <a:ext cx="457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Monday 17 July, 12:00 – 13:00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Title 14">
            <a:extLst>
              <a:ext uri="{FF2B5EF4-FFF2-40B4-BE49-F238E27FC236}">
                <a16:creationId xmlns:a16="http://schemas.microsoft.com/office/drawing/2014/main" id="{E7F8E11D-E6BA-18D3-312A-6753D5806614}"/>
              </a:ext>
            </a:extLst>
          </p:cNvPr>
          <p:cNvSpPr txBox="1">
            <a:spLocks/>
          </p:cNvSpPr>
          <p:nvPr/>
        </p:nvSpPr>
        <p:spPr>
          <a:xfrm>
            <a:off x="10031516" y="1290003"/>
            <a:ext cx="1496965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Webinar</a:t>
            </a:r>
          </a:p>
        </p:txBody>
      </p:sp>
    </p:spTree>
    <p:extLst>
      <p:ext uri="{BB962C8B-B14F-4D97-AF65-F5344CB8AC3E}">
        <p14:creationId xmlns:p14="http://schemas.microsoft.com/office/powerpoint/2010/main" val="1160985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55ebd536ec_0_7"/>
          <p:cNvSpPr/>
          <p:nvPr/>
        </p:nvSpPr>
        <p:spPr>
          <a:xfrm>
            <a:off x="15150" y="5328950"/>
            <a:ext cx="12192000" cy="1529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107;g255ebd536ec_0_7"/>
          <p:cNvSpPr txBox="1">
            <a:spLocks noGrp="1"/>
          </p:cNvSpPr>
          <p:nvPr>
            <p:ph type="body" idx="4294967295"/>
          </p:nvPr>
        </p:nvSpPr>
        <p:spPr>
          <a:xfrm>
            <a:off x="445478" y="3429000"/>
            <a:ext cx="49944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35483"/>
              <a:buNone/>
            </a:pPr>
            <a:r>
              <a:rPr lang="en-US" sz="6200"/>
              <a:t>Director and Co-Founder, IFOW</a:t>
            </a:r>
            <a:endParaRPr sz="5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57142"/>
              <a:buNone/>
            </a:pPr>
            <a:endParaRPr/>
          </a:p>
        </p:txBody>
      </p:sp>
      <p:sp>
        <p:nvSpPr>
          <p:cNvPr id="108" name="Google Shape;108;g255ebd536ec_0_7"/>
          <p:cNvSpPr txBox="1"/>
          <p:nvPr/>
        </p:nvSpPr>
        <p:spPr>
          <a:xfrm>
            <a:off x="251460" y="148821"/>
            <a:ext cx="11589900" cy="51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Results from a new survey of 1000 UK firms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Sans Pro"/>
              <a:buChar char="-"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80% have deployed automation in past 3 years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Sans Pro"/>
              <a:buChar char="-"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Same proportion for physical and cognitive tasks</a:t>
            </a:r>
            <a:b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</a:br>
            <a:b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Implication: lots of job churn / lots of support needed for workers through this transition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Sans Pro"/>
              <a:buChar char="-"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Better outcomes (increase in job quality / job creation) comes with </a:t>
            </a:r>
            <a:b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‘Regional Innovation Readiness’</a:t>
            </a:r>
            <a:b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</a:b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Sans Pro"/>
              <a:buChar char="-"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More important for HR sector: research finds that H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uman Resource Management practices are an important factor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b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</a:br>
            <a:b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Where HRM is better, and RIR is in place, automation improves job quality and job creation.</a:t>
            </a:r>
            <a:b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</a:br>
            <a:b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When it’s lacking, automation drives down job quality.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g259d2df170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1250" y="125088"/>
            <a:ext cx="5430500" cy="66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561a111e33_0_275"/>
          <p:cNvSpPr/>
          <p:nvPr/>
        </p:nvSpPr>
        <p:spPr>
          <a:xfrm>
            <a:off x="15150" y="5328950"/>
            <a:ext cx="12192000" cy="1529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0" name="Google Shape;120;g2561a111e33_0_275"/>
          <p:cNvSpPr txBox="1">
            <a:spLocks noGrp="1"/>
          </p:cNvSpPr>
          <p:nvPr>
            <p:ph type="body" idx="4294967295"/>
          </p:nvPr>
        </p:nvSpPr>
        <p:spPr>
          <a:xfrm>
            <a:off x="445478" y="3429000"/>
            <a:ext cx="49944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35483"/>
              <a:buNone/>
            </a:pPr>
            <a:r>
              <a:rPr lang="en-US" sz="6200"/>
              <a:t>Director and Co-Founder, IFOW</a:t>
            </a:r>
            <a:endParaRPr sz="5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57142"/>
              <a:buNone/>
            </a:pPr>
            <a:endParaRPr/>
          </a:p>
        </p:txBody>
      </p:sp>
      <p:sp>
        <p:nvSpPr>
          <p:cNvPr id="121" name="Google Shape;121;g2561a111e33_0_275"/>
          <p:cNvSpPr txBox="1"/>
          <p:nvPr/>
        </p:nvSpPr>
        <p:spPr>
          <a:xfrm>
            <a:off x="251460" y="148821"/>
            <a:ext cx="11589900" cy="51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F6C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F6C"/>
              </a:buClr>
              <a:buSzPts val="3200"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2" name="Google Shape;122;g2561a111e33_0_275"/>
          <p:cNvSpPr txBox="1"/>
          <p:nvPr/>
        </p:nvSpPr>
        <p:spPr>
          <a:xfrm>
            <a:off x="345900" y="436150"/>
            <a:ext cx="11175300" cy="43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3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The Good Work Algorithmic Impact Assessment (‘GWAIA’) is intended to </a:t>
            </a:r>
            <a:endParaRPr kumimoji="0" sz="3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2400"/>
              <a:buFont typeface="Arial"/>
              <a:buChar char="•"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Unlock and share information about the impacts of algorithmic systems on work and people 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Introduce new safeguards when AI and algorithmic systems are used at work 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Mitigate risks and maximise benefits as work transforms 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Shift focus towards pre-emptive action from damage control 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Develop process and forums for ongoing scrutiny by union representatives 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55ebd536ec_0_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7F7F">
              <a:alpha val="8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255ebd536ec_0_42"/>
          <p:cNvSpPr/>
          <p:nvPr/>
        </p:nvSpPr>
        <p:spPr>
          <a:xfrm>
            <a:off x="461331" y="480060"/>
            <a:ext cx="4180200" cy="2788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8D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g255ebd536ec_0_42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667" t="16298" b="11996"/>
          <a:stretch/>
        </p:blipFill>
        <p:spPr>
          <a:xfrm>
            <a:off x="660210" y="643467"/>
            <a:ext cx="3779624" cy="247565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255ebd536ec_0_42"/>
          <p:cNvSpPr/>
          <p:nvPr/>
        </p:nvSpPr>
        <p:spPr>
          <a:xfrm>
            <a:off x="461331" y="3603670"/>
            <a:ext cx="4180200" cy="2788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8D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255ebd536ec_0_42" descr="A computer screen shot of a websit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l="5555" t="12738" r="4982" b="11703"/>
          <a:stretch/>
        </p:blipFill>
        <p:spPr>
          <a:xfrm>
            <a:off x="622549" y="3917746"/>
            <a:ext cx="3854944" cy="213252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55ebd536ec_0_42"/>
          <p:cNvSpPr/>
          <p:nvPr/>
        </p:nvSpPr>
        <p:spPr>
          <a:xfrm>
            <a:off x="4980596" y="487090"/>
            <a:ext cx="6741900" cy="589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g255ebd536ec_0_42" descr="A screenshot of a computer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 l="44976" t="22489" r="18687" b="18201"/>
          <a:stretch/>
        </p:blipFill>
        <p:spPr>
          <a:xfrm>
            <a:off x="6287413" y="650497"/>
            <a:ext cx="4124700" cy="557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255ebd536ec_0_127" descr="A screenshot of a computer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5768" t="24413" r="13952" b="13297"/>
          <a:stretch/>
        </p:blipFill>
        <p:spPr>
          <a:xfrm>
            <a:off x="3426447" y="380999"/>
            <a:ext cx="7794900" cy="6324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55929ffbae_0_9"/>
          <p:cNvSpPr/>
          <p:nvPr/>
        </p:nvSpPr>
        <p:spPr>
          <a:xfrm>
            <a:off x="15150" y="5328950"/>
            <a:ext cx="12192000" cy="1529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Google Shape;144;g255929ffbae_0_9"/>
          <p:cNvSpPr txBox="1">
            <a:spLocks noGrp="1"/>
          </p:cNvSpPr>
          <p:nvPr>
            <p:ph type="body" idx="4294967295"/>
          </p:nvPr>
        </p:nvSpPr>
        <p:spPr>
          <a:xfrm>
            <a:off x="445478" y="3429000"/>
            <a:ext cx="49944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35483"/>
              <a:buNone/>
            </a:pPr>
            <a:r>
              <a:rPr lang="en-US" sz="6200"/>
              <a:t>Director and Co-Founder, IFOW</a:t>
            </a:r>
            <a:endParaRPr sz="5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57142"/>
              <a:buNone/>
            </a:pPr>
            <a:endParaRPr/>
          </a:p>
        </p:txBody>
      </p:sp>
      <p:sp>
        <p:nvSpPr>
          <p:cNvPr id="145" name="Google Shape;145;g255929ffbae_0_9"/>
          <p:cNvSpPr txBox="1"/>
          <p:nvPr/>
        </p:nvSpPr>
        <p:spPr>
          <a:xfrm>
            <a:off x="156622" y="204650"/>
            <a:ext cx="11589900" cy="51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Trailblazer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Organisations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IFOW has established a Lab to pilot these methods with business. 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We will bring in a cohort of only those who are advanced in deployment of AI to pilot new approaches, and learn from each other. 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This is supported by a range of regulators, and CIPD. 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Through this we hope to ensure innovation is responsible, and regulation is responsive. 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F6C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F6C"/>
              </a:buClr>
              <a:buSzPts val="3200"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57657E-48AB-5709-289E-6B39C5E165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8217" y="1816925"/>
            <a:ext cx="4548642" cy="2303812"/>
          </a:xfrm>
        </p:spPr>
        <p:txBody>
          <a:bodyPr>
            <a:normAutofit/>
          </a:bodyPr>
          <a:lstStyle/>
          <a:p>
            <a:r>
              <a:rPr lang="en-GB" sz="4000" b="1" dirty="0"/>
              <a:t>Questions</a:t>
            </a:r>
          </a:p>
          <a:p>
            <a:r>
              <a:rPr lang="en-GB" dirty="0"/>
              <a:t>Please share any questions you have for our panellists using the Q&amp;A tab.</a:t>
            </a:r>
          </a:p>
        </p:txBody>
      </p:sp>
    </p:spTree>
    <p:extLst>
      <p:ext uri="{BB962C8B-B14F-4D97-AF65-F5344CB8AC3E}">
        <p14:creationId xmlns:p14="http://schemas.microsoft.com/office/powerpoint/2010/main" val="1334816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67" y="356925"/>
            <a:ext cx="10515600" cy="625559"/>
          </a:xfrm>
        </p:spPr>
        <p:txBody>
          <a:bodyPr/>
          <a:lstStyle/>
          <a:p>
            <a:r>
              <a:rPr lang="en-GB" dirty="0"/>
              <a:t>Wellbeing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2134" y="3020110"/>
            <a:ext cx="6465999" cy="3440216"/>
          </a:xfrm>
        </p:spPr>
        <p:txBody>
          <a:bodyPr>
            <a:normAutofit fontScale="92500" lnSpcReduction="10000"/>
          </a:bodyPr>
          <a:lstStyle/>
          <a:p>
            <a:r>
              <a:rPr lang="en-GB" sz="2600" dirty="0"/>
              <a:t>The resource provides:</a:t>
            </a:r>
          </a:p>
          <a:p>
            <a:pPr lvl="1"/>
            <a:r>
              <a:rPr lang="en-GB" sz="2200" dirty="0"/>
              <a:t>Legal information </a:t>
            </a:r>
          </a:p>
          <a:p>
            <a:pPr lvl="1"/>
            <a:r>
              <a:rPr lang="en-GB" sz="2200" dirty="0"/>
              <a:t>Debt and financial information</a:t>
            </a:r>
          </a:p>
          <a:p>
            <a:pPr lvl="1"/>
            <a:r>
              <a:rPr lang="en-GB" sz="2200" dirty="0"/>
              <a:t>Manager consultancy and support</a:t>
            </a:r>
          </a:p>
          <a:p>
            <a:pPr lvl="1"/>
            <a:r>
              <a:rPr lang="en-GB" sz="2200" dirty="0"/>
              <a:t>Information on work and home issues</a:t>
            </a:r>
          </a:p>
          <a:p>
            <a:pPr lvl="1"/>
            <a:r>
              <a:rPr lang="en-GB" sz="2200" dirty="0"/>
              <a:t>Factsheets, advice, information and self-help tools</a:t>
            </a:r>
          </a:p>
          <a:p>
            <a:pPr lvl="1"/>
            <a:r>
              <a:rPr lang="en-GB" sz="2200" dirty="0"/>
              <a:t>Links to specialist support organisations</a:t>
            </a:r>
          </a:p>
          <a:p>
            <a:pPr lvl="1"/>
            <a:r>
              <a:rPr lang="en-GB" sz="2200" dirty="0"/>
              <a:t>A resources area with; programmes, videos, webinars, medical information and mini health checks.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00F84-ECC3-4554-8896-ABA8235716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8032" y="166120"/>
            <a:ext cx="1046921" cy="1007167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98981F-52C7-4437-BF3F-A352393137D0}"/>
              </a:ext>
            </a:extLst>
          </p:cNvPr>
          <p:cNvSpPr txBox="1">
            <a:spLocks/>
          </p:cNvSpPr>
          <p:nvPr/>
        </p:nvSpPr>
        <p:spPr>
          <a:xfrm>
            <a:off x="1072134" y="1233312"/>
            <a:ext cx="7778371" cy="178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500" kern="1200" baseline="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1D5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We’ve partnered with 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Health Assured 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to support members mental health and wellbeing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1D5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Unlimited free 24/7 confidential telephone helpline, online portal &amp; Health e-Hub app</a:t>
            </a:r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12D20578-7859-453B-813E-3674618F4F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0563" y="2133057"/>
            <a:ext cx="3174908" cy="35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77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2CC5-CC21-4CDD-9DFB-ECED4875CE03}"/>
              </a:ext>
            </a:extLst>
          </p:cNvPr>
          <p:cNvSpPr txBox="1">
            <a:spLocks/>
          </p:cNvSpPr>
          <p:nvPr/>
        </p:nvSpPr>
        <p:spPr>
          <a:xfrm>
            <a:off x="1193966" y="886754"/>
            <a:ext cx="7886700" cy="92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50" b="1" i="0" u="none" strike="noStrike" kern="1200" cap="none" spc="0" normalizeH="0" baseline="0" noProof="0" dirty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#StrongerWithCIPD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61FD64-F489-4DFB-9F9D-E8D70511BDF9}"/>
              </a:ext>
            </a:extLst>
          </p:cNvPr>
          <p:cNvSpPr txBox="1">
            <a:spLocks/>
          </p:cNvSpPr>
          <p:nvPr/>
        </p:nvSpPr>
        <p:spPr>
          <a:xfrm>
            <a:off x="1692019" y="5229276"/>
            <a:ext cx="9162027" cy="9234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75" b="1" i="0" u="none" strike="noStrike" kern="1200" cap="none" spc="0" normalizeH="0" baseline="0" noProof="0" dirty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/>
                <a:ea typeface="+mj-ea"/>
                <a:cs typeface="+mj-cs"/>
              </a:rPr>
              <a:t>cipd.org/uk/membership/member-benefits/</a:t>
            </a:r>
            <a:endParaRPr kumimoji="0" lang="en-GB" sz="3375" b="1" i="0" u="none" strike="noStrike" kern="1200" cap="none" spc="0" normalizeH="0" baseline="0" noProof="0" dirty="0">
              <a:ln>
                <a:noFill/>
              </a:ln>
              <a:solidFill>
                <a:srgbClr val="520D5D"/>
              </a:solidFill>
              <a:effectLst/>
              <a:uLnTx/>
              <a:uFillTx/>
              <a:latin typeface="Arial Nova" panose="020B0504020202020204" pitchFamily="34" charset="0"/>
              <a:ea typeface="+mj-ea"/>
              <a:cs typeface="+mj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51775E-7C0B-4889-9EF4-E919A3AD2174}"/>
              </a:ext>
            </a:extLst>
          </p:cNvPr>
          <p:cNvGrpSpPr/>
          <p:nvPr/>
        </p:nvGrpSpPr>
        <p:grpSpPr>
          <a:xfrm>
            <a:off x="2375452" y="2918987"/>
            <a:ext cx="1377938" cy="511215"/>
            <a:chOff x="615965" y="1267406"/>
            <a:chExt cx="1837250" cy="68162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FAA72E3-5D39-410D-B9AD-C5442E1DF5DD}"/>
                </a:ext>
              </a:extLst>
            </p:cNvPr>
            <p:cNvSpPr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88E661-E516-4BB3-AC74-3255E13102C9}"/>
                </a:ext>
              </a:extLst>
            </p:cNvPr>
            <p:cNvSpPr txBox="1"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Covid-19 resources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E6519A6-27EF-4D72-BCF0-A2EF74EA5FF1}"/>
              </a:ext>
            </a:extLst>
          </p:cNvPr>
          <p:cNvGrpSpPr/>
          <p:nvPr/>
        </p:nvGrpSpPr>
        <p:grpSpPr>
          <a:xfrm>
            <a:off x="3891241" y="2918987"/>
            <a:ext cx="1377938" cy="511215"/>
            <a:chOff x="2637018" y="1267406"/>
            <a:chExt cx="1837250" cy="68162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035DD5B-1B30-41A2-880E-F996591633A8}"/>
                </a:ext>
              </a:extLst>
            </p:cNvPr>
            <p:cNvSpPr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58E302-62D8-4752-8440-7E762EA05B71}"/>
                </a:ext>
              </a:extLst>
            </p:cNvPr>
            <p:cNvSpPr txBox="1"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NEW Well-being helpline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6823D37-E3E5-4517-8050-D68EB36EC4FB}"/>
              </a:ext>
            </a:extLst>
          </p:cNvPr>
          <p:cNvGrpSpPr/>
          <p:nvPr/>
        </p:nvGrpSpPr>
        <p:grpSpPr>
          <a:xfrm>
            <a:off x="5407031" y="2918987"/>
            <a:ext cx="1377938" cy="511215"/>
            <a:chOff x="4658071" y="1267406"/>
            <a:chExt cx="1837250" cy="68162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875D9C-7279-4843-9544-C5190ED55FBA}"/>
                </a:ext>
              </a:extLst>
            </p:cNvPr>
            <p:cNvSpPr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73042F-9A8C-4624-9484-53006D2A101D}"/>
                </a:ext>
              </a:extLst>
            </p:cNvPr>
            <p:cNvSpPr txBox="1"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Employment Law helpline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47AA5E-BD2D-4EF2-BE3C-680EBEA50481}"/>
              </a:ext>
            </a:extLst>
          </p:cNvPr>
          <p:cNvGrpSpPr/>
          <p:nvPr/>
        </p:nvGrpSpPr>
        <p:grpSpPr>
          <a:xfrm>
            <a:off x="6922821" y="2918987"/>
            <a:ext cx="1377938" cy="511215"/>
            <a:chOff x="6679124" y="1267406"/>
            <a:chExt cx="1837250" cy="6816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F6C838-0D35-4774-AAB0-7321BB13451E}"/>
                </a:ext>
              </a:extLst>
            </p:cNvPr>
            <p:cNvSpPr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44B888-F473-4EE2-9D64-591B0BFC8F7F}"/>
                </a:ext>
              </a:extLst>
            </p:cNvPr>
            <p:cNvSpPr txBox="1"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Communities and branches</a:t>
              </a:r>
              <a:endParaRPr kumimoji="0" lang="en-GB" sz="1350" b="1" i="1" u="none" strike="noStrike" kern="1200" cap="none" spc="0" normalizeH="0" baseline="0" noProof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8B80C7-2AB8-42C9-8940-34932770E06D}"/>
              </a:ext>
            </a:extLst>
          </p:cNvPr>
          <p:cNvGrpSpPr/>
          <p:nvPr/>
        </p:nvGrpSpPr>
        <p:grpSpPr>
          <a:xfrm>
            <a:off x="8438611" y="2918987"/>
            <a:ext cx="1377938" cy="511215"/>
            <a:chOff x="8700177" y="1267406"/>
            <a:chExt cx="1837250" cy="6816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EEEB98-EFB1-4556-9CC4-1045D3E7B75A}"/>
                </a:ext>
              </a:extLst>
            </p:cNvPr>
            <p:cNvSpPr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2CBC3E-6318-4A84-9C72-3DD2D5F5BE0B}"/>
                </a:ext>
              </a:extLst>
            </p:cNvPr>
            <p:cNvSpPr txBox="1"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1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People Management</a:t>
              </a:r>
              <a:endParaRPr kumimoji="0" lang="en-GB" sz="1350" b="1" i="0" u="none" strike="noStrike" kern="1200" cap="none" spc="0" normalizeH="0" baseline="0" noProof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3F2872-2542-4760-A458-9488CCE88060}"/>
              </a:ext>
            </a:extLst>
          </p:cNvPr>
          <p:cNvGrpSpPr/>
          <p:nvPr/>
        </p:nvGrpSpPr>
        <p:grpSpPr>
          <a:xfrm>
            <a:off x="2375452" y="4517395"/>
            <a:ext cx="1377938" cy="511215"/>
            <a:chOff x="615965" y="3398617"/>
            <a:chExt cx="1837250" cy="68162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BBA4FD-16AA-45B0-AD53-4BE5016F0BD7}"/>
                </a:ext>
              </a:extLst>
            </p:cNvPr>
            <p:cNvSpPr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B70C30-127A-4927-894F-B28CF27123BD}"/>
                </a:ext>
              </a:extLst>
            </p:cNvPr>
            <p:cNvSpPr txBox="1"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Knowledge and content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A6FD11-C42E-489E-892D-8DB5EBF7537C}"/>
              </a:ext>
            </a:extLst>
          </p:cNvPr>
          <p:cNvGrpSpPr/>
          <p:nvPr/>
        </p:nvGrpSpPr>
        <p:grpSpPr>
          <a:xfrm>
            <a:off x="3891241" y="4517395"/>
            <a:ext cx="1377938" cy="511215"/>
            <a:chOff x="2637018" y="3398617"/>
            <a:chExt cx="1837250" cy="6816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744AE7F-C6A6-43DC-8617-61579F2487F8}"/>
                </a:ext>
              </a:extLst>
            </p:cNvPr>
            <p:cNvSpPr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76DE6F-1C9C-426B-9528-AF9D2FFD485C}"/>
                </a:ext>
              </a:extLst>
            </p:cNvPr>
            <p:cNvSpPr txBox="1"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Free learning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8D4B8F-B46E-4DDB-A343-4BE27D46393D}"/>
              </a:ext>
            </a:extLst>
          </p:cNvPr>
          <p:cNvGrpSpPr/>
          <p:nvPr/>
        </p:nvGrpSpPr>
        <p:grpSpPr>
          <a:xfrm>
            <a:off x="5407031" y="4517395"/>
            <a:ext cx="1377938" cy="511215"/>
            <a:chOff x="4658071" y="3398617"/>
            <a:chExt cx="1837250" cy="6816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7E201E-BC4F-4BEA-8817-CB9A3C25B622}"/>
                </a:ext>
              </a:extLst>
            </p:cNvPr>
            <p:cNvSpPr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FDA004-E690-4614-BB29-382E73BFA0FC}"/>
                </a:ext>
              </a:extLst>
            </p:cNvPr>
            <p:cNvSpPr txBox="1"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Careers support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81F58C-4621-43AB-938D-AD494A2D5776}"/>
              </a:ext>
            </a:extLst>
          </p:cNvPr>
          <p:cNvGrpSpPr/>
          <p:nvPr/>
        </p:nvGrpSpPr>
        <p:grpSpPr>
          <a:xfrm>
            <a:off x="6922821" y="4517395"/>
            <a:ext cx="1377938" cy="511215"/>
            <a:chOff x="6679124" y="3398617"/>
            <a:chExt cx="1837250" cy="6816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30C86B-B9D2-402A-8E3D-702DFAD96D23}"/>
                </a:ext>
              </a:extLst>
            </p:cNvPr>
            <p:cNvSpPr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6080C-7697-49D0-93E8-E4626950A23B}"/>
                </a:ext>
              </a:extLst>
            </p:cNvPr>
            <p:cNvSpPr txBox="1"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Professional creditability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ACD282-62CE-4899-9F70-01DE46C86736}"/>
              </a:ext>
            </a:extLst>
          </p:cNvPr>
          <p:cNvGrpSpPr/>
          <p:nvPr/>
        </p:nvGrpSpPr>
        <p:grpSpPr>
          <a:xfrm>
            <a:off x="8438611" y="4517395"/>
            <a:ext cx="1377938" cy="511215"/>
            <a:chOff x="8700177" y="3398617"/>
            <a:chExt cx="1837250" cy="6816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9432A8-8238-421B-B8D8-3C7F51FE9053}"/>
                </a:ext>
              </a:extLst>
            </p:cNvPr>
            <p:cNvSpPr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C57300-E5EE-46E8-8C90-569869EB8F80}"/>
                </a:ext>
              </a:extLst>
            </p:cNvPr>
            <p:cNvSpPr txBox="1"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Financial support</a:t>
              </a:r>
            </a:p>
          </p:txBody>
        </p:sp>
      </p:grpSp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E00895-5E5F-4C57-A7B9-68508E83E3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921" y="3540034"/>
            <a:ext cx="999000" cy="999000"/>
          </a:xfrm>
          <a:prstGeom prst="rect">
            <a:avLst/>
          </a:prstGeom>
        </p:spPr>
      </p:pic>
      <p:pic>
        <p:nvPicPr>
          <p:cNvPr id="37" name="Picture 3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52763520-9EFC-4113-9F41-98B8C38CCE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500" y="1919986"/>
            <a:ext cx="999000" cy="999000"/>
          </a:xfrm>
          <a:prstGeom prst="rect">
            <a:avLst/>
          </a:prstGeom>
        </p:spPr>
      </p:pic>
      <p:pic>
        <p:nvPicPr>
          <p:cNvPr id="39" name="Picture 38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F28DA577-8CFC-4040-98A2-5DF3AB6948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8080" y="1940804"/>
            <a:ext cx="999000" cy="999000"/>
          </a:xfrm>
          <a:prstGeom prst="rect">
            <a:avLst/>
          </a:prstGeom>
        </p:spPr>
      </p:pic>
      <p:pic>
        <p:nvPicPr>
          <p:cNvPr id="41" name="Picture 40" descr="A picture containing ball, room, drawing&#10;&#10;Description automatically generated">
            <a:extLst>
              <a:ext uri="{FF2B5EF4-FFF2-40B4-BE49-F238E27FC236}">
                <a16:creationId xmlns:a16="http://schemas.microsoft.com/office/drawing/2014/main" id="{7BAE2E51-91D3-42F6-A1CD-B1F11B194D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290" y="1940804"/>
            <a:ext cx="999000" cy="999000"/>
          </a:xfrm>
          <a:prstGeom prst="rect">
            <a:avLst/>
          </a:prstGeom>
        </p:spPr>
      </p:pic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F1B716-6BB5-49EA-8ADE-8B9B5C3ED3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290" y="3540034"/>
            <a:ext cx="999000" cy="999000"/>
          </a:xfrm>
          <a:prstGeom prst="rect">
            <a:avLst/>
          </a:prstGeom>
        </p:spPr>
      </p:pic>
      <p:pic>
        <p:nvPicPr>
          <p:cNvPr id="45" name="Picture 4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79139B10-E643-49AA-9454-FA338F6CB2A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500" y="3518394"/>
            <a:ext cx="999000" cy="999000"/>
          </a:xfrm>
          <a:prstGeom prst="rect">
            <a:avLst/>
          </a:prstGeom>
        </p:spPr>
      </p:pic>
      <p:pic>
        <p:nvPicPr>
          <p:cNvPr id="36" name="Picture 35" descr="A picture containing monitor, sitting, screen, table&#10;&#10;Description automatically generated">
            <a:extLst>
              <a:ext uri="{FF2B5EF4-FFF2-40B4-BE49-F238E27FC236}">
                <a16:creationId xmlns:a16="http://schemas.microsoft.com/office/drawing/2014/main" id="{AF62ACB2-E73D-4968-9F91-CCEA1E9576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032" y="1919986"/>
            <a:ext cx="1046778" cy="1046778"/>
          </a:xfrm>
          <a:prstGeom prst="rect">
            <a:avLst/>
          </a:prstGeom>
        </p:spPr>
      </p:pic>
      <p:pic>
        <p:nvPicPr>
          <p:cNvPr id="40" name="Picture 39" descr="A picture containing game&#10;&#10;Description automatically generated">
            <a:extLst>
              <a:ext uri="{FF2B5EF4-FFF2-40B4-BE49-F238E27FC236}">
                <a16:creationId xmlns:a16="http://schemas.microsoft.com/office/drawing/2014/main" id="{6DEE1DAE-675E-4A72-B11F-2DA7E96C18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8080" y="3534594"/>
            <a:ext cx="1009880" cy="1009880"/>
          </a:xfrm>
          <a:prstGeom prst="rect">
            <a:avLst/>
          </a:prstGeom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929A07-5948-4B65-9CDE-43F8F30969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358" y="1924470"/>
            <a:ext cx="1000353" cy="1009880"/>
          </a:xfrm>
          <a:prstGeom prst="rect">
            <a:avLst/>
          </a:prstGeom>
        </p:spPr>
      </p:pic>
      <p:pic>
        <p:nvPicPr>
          <p:cNvPr id="48" name="Picture 47" descr="A close up of a sign&#10;&#10;Description automatically generated">
            <a:extLst>
              <a:ext uri="{FF2B5EF4-FFF2-40B4-BE49-F238E27FC236}">
                <a16:creationId xmlns:a16="http://schemas.microsoft.com/office/drawing/2014/main" id="{10A0DD2B-284C-4D47-A9B0-468528D910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144" y="3535722"/>
            <a:ext cx="1049126" cy="10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4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FC03F-A2F0-C938-FFA8-1FED1753E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2671917" cy="1668288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Welcome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E2679-F5F1-3A20-FFB6-D9C0C4EF51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4773880"/>
            <a:ext cx="5257800" cy="104430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Katie Jacobs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/>
              <a:t>Senior Stakeholder Lead, CIPD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36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0C6A4-2C0D-D888-69FD-50458EE3F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391" y="383757"/>
            <a:ext cx="9144000" cy="732159"/>
          </a:xfrm>
        </p:spPr>
        <p:txBody>
          <a:bodyPr/>
          <a:lstStyle/>
          <a:p>
            <a:r>
              <a:rPr lang="en-GB" dirty="0"/>
              <a:t>Today’s speakers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60F1F-E605-41A8-0A27-E2358490C5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391" y="1574896"/>
            <a:ext cx="5949539" cy="4167188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/>
              <a:t>David D’Souza</a:t>
            </a:r>
          </a:p>
          <a:p>
            <a:pPr marL="0" indent="0">
              <a:buNone/>
            </a:pPr>
            <a:r>
              <a:rPr lang="en-GB" sz="2000" dirty="0"/>
              <a:t>Membership Director, CIPD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800" b="1" dirty="0"/>
              <a:t>Dr Abigail Gilbert</a:t>
            </a:r>
          </a:p>
          <a:p>
            <a:pPr marL="0" indent="0">
              <a:buNone/>
            </a:pPr>
            <a:r>
              <a:rPr lang="en-GB" sz="2000" dirty="0"/>
              <a:t>Director of Praxis, Institute for the Future of Work (IFOW)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800" b="1" dirty="0"/>
              <a:t>Andrew Stephenson</a:t>
            </a:r>
          </a:p>
          <a:p>
            <a:pPr marL="0" indent="0">
              <a:buNone/>
            </a:pPr>
            <a:r>
              <a:rPr lang="en-GB" sz="2000" dirty="0"/>
              <a:t>Chief People Officer, Equiniti</a:t>
            </a:r>
          </a:p>
        </p:txBody>
      </p:sp>
    </p:spTree>
    <p:extLst>
      <p:ext uri="{BB962C8B-B14F-4D97-AF65-F5344CB8AC3E}">
        <p14:creationId xmlns:p14="http://schemas.microsoft.com/office/powerpoint/2010/main" val="114846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2CC5-CC21-4CDD-9DFB-ECED4875CE03}"/>
              </a:ext>
            </a:extLst>
          </p:cNvPr>
          <p:cNvSpPr txBox="1">
            <a:spLocks/>
          </p:cNvSpPr>
          <p:nvPr/>
        </p:nvSpPr>
        <p:spPr>
          <a:xfrm>
            <a:off x="1193966" y="886754"/>
            <a:ext cx="7886700" cy="92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50" b="1" i="0" u="none" strike="noStrike" kern="1200" cap="none" spc="0" normalizeH="0" baseline="0" noProof="0" dirty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#StrongerWithCIPD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61FD64-F489-4DFB-9F9D-E8D70511BDF9}"/>
              </a:ext>
            </a:extLst>
          </p:cNvPr>
          <p:cNvSpPr txBox="1">
            <a:spLocks/>
          </p:cNvSpPr>
          <p:nvPr/>
        </p:nvSpPr>
        <p:spPr>
          <a:xfrm>
            <a:off x="1692019" y="5229276"/>
            <a:ext cx="9162027" cy="9234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75" b="1" i="0" u="none" strike="noStrike" kern="1200" cap="none" spc="0" normalizeH="0" baseline="0" noProof="0" dirty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/>
                <a:ea typeface="+mj-ea"/>
                <a:cs typeface="+mj-cs"/>
              </a:rPr>
              <a:t>cipd.org/uk/membership/member-benefits/</a:t>
            </a:r>
            <a:endParaRPr kumimoji="0" lang="en-GB" sz="3375" b="1" i="0" u="none" strike="noStrike" kern="1200" cap="none" spc="0" normalizeH="0" baseline="0" noProof="0" dirty="0">
              <a:ln>
                <a:noFill/>
              </a:ln>
              <a:solidFill>
                <a:srgbClr val="520D5D"/>
              </a:solidFill>
              <a:effectLst/>
              <a:uLnTx/>
              <a:uFillTx/>
              <a:latin typeface="Arial Nova" panose="020B0504020202020204" pitchFamily="34" charset="0"/>
              <a:ea typeface="+mj-ea"/>
              <a:cs typeface="+mj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51775E-7C0B-4889-9EF4-E919A3AD2174}"/>
              </a:ext>
            </a:extLst>
          </p:cNvPr>
          <p:cNvGrpSpPr/>
          <p:nvPr/>
        </p:nvGrpSpPr>
        <p:grpSpPr>
          <a:xfrm>
            <a:off x="2375452" y="2918987"/>
            <a:ext cx="1377938" cy="511215"/>
            <a:chOff x="615965" y="1267406"/>
            <a:chExt cx="1837250" cy="68162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FAA72E3-5D39-410D-B9AD-C5442E1DF5DD}"/>
                </a:ext>
              </a:extLst>
            </p:cNvPr>
            <p:cNvSpPr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88E661-E516-4BB3-AC74-3255E13102C9}"/>
                </a:ext>
              </a:extLst>
            </p:cNvPr>
            <p:cNvSpPr txBox="1"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Covid-19 resources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E6519A6-27EF-4D72-BCF0-A2EF74EA5FF1}"/>
              </a:ext>
            </a:extLst>
          </p:cNvPr>
          <p:cNvGrpSpPr/>
          <p:nvPr/>
        </p:nvGrpSpPr>
        <p:grpSpPr>
          <a:xfrm>
            <a:off x="3891241" y="2918987"/>
            <a:ext cx="1377938" cy="511215"/>
            <a:chOff x="2637018" y="1267406"/>
            <a:chExt cx="1837250" cy="68162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035DD5B-1B30-41A2-880E-F996591633A8}"/>
                </a:ext>
              </a:extLst>
            </p:cNvPr>
            <p:cNvSpPr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58E302-62D8-4752-8440-7E762EA05B71}"/>
                </a:ext>
              </a:extLst>
            </p:cNvPr>
            <p:cNvSpPr txBox="1"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NEW Well-being helpline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6823D37-E3E5-4517-8050-D68EB36EC4FB}"/>
              </a:ext>
            </a:extLst>
          </p:cNvPr>
          <p:cNvGrpSpPr/>
          <p:nvPr/>
        </p:nvGrpSpPr>
        <p:grpSpPr>
          <a:xfrm>
            <a:off x="5407031" y="2918987"/>
            <a:ext cx="1377938" cy="511215"/>
            <a:chOff x="4658071" y="1267406"/>
            <a:chExt cx="1837250" cy="68162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875D9C-7279-4843-9544-C5190ED55FBA}"/>
                </a:ext>
              </a:extLst>
            </p:cNvPr>
            <p:cNvSpPr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73042F-9A8C-4624-9484-53006D2A101D}"/>
                </a:ext>
              </a:extLst>
            </p:cNvPr>
            <p:cNvSpPr txBox="1"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Employment Law helpline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47AA5E-BD2D-4EF2-BE3C-680EBEA50481}"/>
              </a:ext>
            </a:extLst>
          </p:cNvPr>
          <p:cNvGrpSpPr/>
          <p:nvPr/>
        </p:nvGrpSpPr>
        <p:grpSpPr>
          <a:xfrm>
            <a:off x="6922821" y="2918987"/>
            <a:ext cx="1377938" cy="511215"/>
            <a:chOff x="6679124" y="1267406"/>
            <a:chExt cx="1837250" cy="6816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F6C838-0D35-4774-AAB0-7321BB13451E}"/>
                </a:ext>
              </a:extLst>
            </p:cNvPr>
            <p:cNvSpPr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44B888-F473-4EE2-9D64-591B0BFC8F7F}"/>
                </a:ext>
              </a:extLst>
            </p:cNvPr>
            <p:cNvSpPr txBox="1"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Communities and branches</a:t>
              </a:r>
              <a:endParaRPr kumimoji="0" lang="en-GB" sz="1350" b="1" i="1" u="none" strike="noStrike" kern="1200" cap="none" spc="0" normalizeH="0" baseline="0" noProof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8B80C7-2AB8-42C9-8940-34932770E06D}"/>
              </a:ext>
            </a:extLst>
          </p:cNvPr>
          <p:cNvGrpSpPr/>
          <p:nvPr/>
        </p:nvGrpSpPr>
        <p:grpSpPr>
          <a:xfrm>
            <a:off x="8438611" y="2918987"/>
            <a:ext cx="1377938" cy="511215"/>
            <a:chOff x="8700177" y="1267406"/>
            <a:chExt cx="1837250" cy="6816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EEEB98-EFB1-4556-9CC4-1045D3E7B75A}"/>
                </a:ext>
              </a:extLst>
            </p:cNvPr>
            <p:cNvSpPr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2CBC3E-6318-4A84-9C72-3DD2D5F5BE0B}"/>
                </a:ext>
              </a:extLst>
            </p:cNvPr>
            <p:cNvSpPr txBox="1"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1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People Management</a:t>
              </a:r>
              <a:endParaRPr kumimoji="0" lang="en-GB" sz="1350" b="1" i="0" u="none" strike="noStrike" kern="1200" cap="none" spc="0" normalizeH="0" baseline="0" noProof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3F2872-2542-4760-A458-9488CCE88060}"/>
              </a:ext>
            </a:extLst>
          </p:cNvPr>
          <p:cNvGrpSpPr/>
          <p:nvPr/>
        </p:nvGrpSpPr>
        <p:grpSpPr>
          <a:xfrm>
            <a:off x="2375452" y="4517395"/>
            <a:ext cx="1377938" cy="511215"/>
            <a:chOff x="615965" y="3398617"/>
            <a:chExt cx="1837250" cy="68162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BBA4FD-16AA-45B0-AD53-4BE5016F0BD7}"/>
                </a:ext>
              </a:extLst>
            </p:cNvPr>
            <p:cNvSpPr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B70C30-127A-4927-894F-B28CF27123BD}"/>
                </a:ext>
              </a:extLst>
            </p:cNvPr>
            <p:cNvSpPr txBox="1"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Knowledge and content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A6FD11-C42E-489E-892D-8DB5EBF7537C}"/>
              </a:ext>
            </a:extLst>
          </p:cNvPr>
          <p:cNvGrpSpPr/>
          <p:nvPr/>
        </p:nvGrpSpPr>
        <p:grpSpPr>
          <a:xfrm>
            <a:off x="3891241" y="4517395"/>
            <a:ext cx="1377938" cy="511215"/>
            <a:chOff x="2637018" y="3398617"/>
            <a:chExt cx="1837250" cy="6816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744AE7F-C6A6-43DC-8617-61579F2487F8}"/>
                </a:ext>
              </a:extLst>
            </p:cNvPr>
            <p:cNvSpPr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76DE6F-1C9C-426B-9528-AF9D2FFD485C}"/>
                </a:ext>
              </a:extLst>
            </p:cNvPr>
            <p:cNvSpPr txBox="1"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Free learning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8D4B8F-B46E-4DDB-A343-4BE27D46393D}"/>
              </a:ext>
            </a:extLst>
          </p:cNvPr>
          <p:cNvGrpSpPr/>
          <p:nvPr/>
        </p:nvGrpSpPr>
        <p:grpSpPr>
          <a:xfrm>
            <a:off x="5407031" y="4517395"/>
            <a:ext cx="1377938" cy="511215"/>
            <a:chOff x="4658071" y="3398617"/>
            <a:chExt cx="1837250" cy="6816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7E201E-BC4F-4BEA-8817-CB9A3C25B622}"/>
                </a:ext>
              </a:extLst>
            </p:cNvPr>
            <p:cNvSpPr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FDA004-E690-4614-BB29-382E73BFA0FC}"/>
                </a:ext>
              </a:extLst>
            </p:cNvPr>
            <p:cNvSpPr txBox="1"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Careers support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81F58C-4621-43AB-938D-AD494A2D5776}"/>
              </a:ext>
            </a:extLst>
          </p:cNvPr>
          <p:cNvGrpSpPr/>
          <p:nvPr/>
        </p:nvGrpSpPr>
        <p:grpSpPr>
          <a:xfrm>
            <a:off x="6922821" y="4517395"/>
            <a:ext cx="1377938" cy="511215"/>
            <a:chOff x="6679124" y="3398617"/>
            <a:chExt cx="1837250" cy="6816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30C86B-B9D2-402A-8E3D-702DFAD96D23}"/>
                </a:ext>
              </a:extLst>
            </p:cNvPr>
            <p:cNvSpPr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6080C-7697-49D0-93E8-E4626950A23B}"/>
                </a:ext>
              </a:extLst>
            </p:cNvPr>
            <p:cNvSpPr txBox="1"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Professional creditability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ACD282-62CE-4899-9F70-01DE46C86736}"/>
              </a:ext>
            </a:extLst>
          </p:cNvPr>
          <p:cNvGrpSpPr/>
          <p:nvPr/>
        </p:nvGrpSpPr>
        <p:grpSpPr>
          <a:xfrm>
            <a:off x="8438611" y="4517395"/>
            <a:ext cx="1377938" cy="511215"/>
            <a:chOff x="8700177" y="3398617"/>
            <a:chExt cx="1837250" cy="6816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9432A8-8238-421B-B8D8-3C7F51FE9053}"/>
                </a:ext>
              </a:extLst>
            </p:cNvPr>
            <p:cNvSpPr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C57300-E5EE-46E8-8C90-569869EB8F80}"/>
                </a:ext>
              </a:extLst>
            </p:cNvPr>
            <p:cNvSpPr txBox="1"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Financial support</a:t>
              </a:r>
            </a:p>
          </p:txBody>
        </p:sp>
      </p:grpSp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E00895-5E5F-4C57-A7B9-68508E83E3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921" y="3540034"/>
            <a:ext cx="999000" cy="999000"/>
          </a:xfrm>
          <a:prstGeom prst="rect">
            <a:avLst/>
          </a:prstGeom>
        </p:spPr>
      </p:pic>
      <p:pic>
        <p:nvPicPr>
          <p:cNvPr id="37" name="Picture 3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52763520-9EFC-4113-9F41-98B8C38CCE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500" y="1919986"/>
            <a:ext cx="999000" cy="999000"/>
          </a:xfrm>
          <a:prstGeom prst="rect">
            <a:avLst/>
          </a:prstGeom>
        </p:spPr>
      </p:pic>
      <p:pic>
        <p:nvPicPr>
          <p:cNvPr id="39" name="Picture 38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F28DA577-8CFC-4040-98A2-5DF3AB6948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8080" y="1940804"/>
            <a:ext cx="999000" cy="999000"/>
          </a:xfrm>
          <a:prstGeom prst="rect">
            <a:avLst/>
          </a:prstGeom>
        </p:spPr>
      </p:pic>
      <p:pic>
        <p:nvPicPr>
          <p:cNvPr id="41" name="Picture 40" descr="A picture containing ball, room, drawing&#10;&#10;Description automatically generated">
            <a:extLst>
              <a:ext uri="{FF2B5EF4-FFF2-40B4-BE49-F238E27FC236}">
                <a16:creationId xmlns:a16="http://schemas.microsoft.com/office/drawing/2014/main" id="{7BAE2E51-91D3-42F6-A1CD-B1F11B194D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290" y="1940804"/>
            <a:ext cx="999000" cy="999000"/>
          </a:xfrm>
          <a:prstGeom prst="rect">
            <a:avLst/>
          </a:prstGeom>
        </p:spPr>
      </p:pic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F1B716-6BB5-49EA-8ADE-8B9B5C3ED3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290" y="3540034"/>
            <a:ext cx="999000" cy="999000"/>
          </a:xfrm>
          <a:prstGeom prst="rect">
            <a:avLst/>
          </a:prstGeom>
        </p:spPr>
      </p:pic>
      <p:pic>
        <p:nvPicPr>
          <p:cNvPr id="45" name="Picture 4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79139B10-E643-49AA-9454-FA338F6CB2A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500" y="3518394"/>
            <a:ext cx="999000" cy="999000"/>
          </a:xfrm>
          <a:prstGeom prst="rect">
            <a:avLst/>
          </a:prstGeom>
        </p:spPr>
      </p:pic>
      <p:pic>
        <p:nvPicPr>
          <p:cNvPr id="36" name="Picture 35" descr="A picture containing monitor, sitting, screen, table&#10;&#10;Description automatically generated">
            <a:extLst>
              <a:ext uri="{FF2B5EF4-FFF2-40B4-BE49-F238E27FC236}">
                <a16:creationId xmlns:a16="http://schemas.microsoft.com/office/drawing/2014/main" id="{AF62ACB2-E73D-4968-9F91-CCEA1E9576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032" y="1919986"/>
            <a:ext cx="1046778" cy="1046778"/>
          </a:xfrm>
          <a:prstGeom prst="rect">
            <a:avLst/>
          </a:prstGeom>
        </p:spPr>
      </p:pic>
      <p:pic>
        <p:nvPicPr>
          <p:cNvPr id="40" name="Picture 39" descr="A picture containing game&#10;&#10;Description automatically generated">
            <a:extLst>
              <a:ext uri="{FF2B5EF4-FFF2-40B4-BE49-F238E27FC236}">
                <a16:creationId xmlns:a16="http://schemas.microsoft.com/office/drawing/2014/main" id="{6DEE1DAE-675E-4A72-B11F-2DA7E96C18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8080" y="3534594"/>
            <a:ext cx="1009880" cy="1009880"/>
          </a:xfrm>
          <a:prstGeom prst="rect">
            <a:avLst/>
          </a:prstGeom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929A07-5948-4B65-9CDE-43F8F30969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358" y="1924470"/>
            <a:ext cx="1000353" cy="1009880"/>
          </a:xfrm>
          <a:prstGeom prst="rect">
            <a:avLst/>
          </a:prstGeom>
        </p:spPr>
      </p:pic>
      <p:pic>
        <p:nvPicPr>
          <p:cNvPr id="48" name="Picture 47" descr="A close up of a sign&#10;&#10;Description automatically generated">
            <a:extLst>
              <a:ext uri="{FF2B5EF4-FFF2-40B4-BE49-F238E27FC236}">
                <a16:creationId xmlns:a16="http://schemas.microsoft.com/office/drawing/2014/main" id="{10A0DD2B-284C-4D47-A9B0-468528D910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144" y="3535722"/>
            <a:ext cx="1049126" cy="10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4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67" y="356925"/>
            <a:ext cx="10515600" cy="625559"/>
          </a:xfrm>
        </p:spPr>
        <p:txBody>
          <a:bodyPr/>
          <a:lstStyle/>
          <a:p>
            <a:r>
              <a:rPr lang="en-GB" dirty="0"/>
              <a:t>Wellbeing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2134" y="3020110"/>
            <a:ext cx="6465999" cy="3440216"/>
          </a:xfrm>
        </p:spPr>
        <p:txBody>
          <a:bodyPr>
            <a:normAutofit fontScale="92500" lnSpcReduction="10000"/>
          </a:bodyPr>
          <a:lstStyle/>
          <a:p>
            <a:r>
              <a:rPr lang="en-GB" sz="2600" dirty="0"/>
              <a:t>The resource provides:</a:t>
            </a:r>
          </a:p>
          <a:p>
            <a:pPr lvl="1"/>
            <a:r>
              <a:rPr lang="en-GB" sz="2200" dirty="0"/>
              <a:t>Legal information </a:t>
            </a:r>
          </a:p>
          <a:p>
            <a:pPr lvl="1"/>
            <a:r>
              <a:rPr lang="en-GB" sz="2200" dirty="0"/>
              <a:t>Debt and financial information</a:t>
            </a:r>
          </a:p>
          <a:p>
            <a:pPr lvl="1"/>
            <a:r>
              <a:rPr lang="en-GB" sz="2200" dirty="0"/>
              <a:t>Manager consultancy and support</a:t>
            </a:r>
          </a:p>
          <a:p>
            <a:pPr lvl="1"/>
            <a:r>
              <a:rPr lang="en-GB" sz="2200" dirty="0"/>
              <a:t>Information on work and home issues</a:t>
            </a:r>
          </a:p>
          <a:p>
            <a:pPr lvl="1"/>
            <a:r>
              <a:rPr lang="en-GB" sz="2200" dirty="0"/>
              <a:t>Factsheets, advice, information and self-help tools</a:t>
            </a:r>
          </a:p>
          <a:p>
            <a:pPr lvl="1"/>
            <a:r>
              <a:rPr lang="en-GB" sz="2200" dirty="0"/>
              <a:t>Links to specialist support organisations</a:t>
            </a:r>
          </a:p>
          <a:p>
            <a:pPr lvl="1"/>
            <a:r>
              <a:rPr lang="en-GB" sz="2200" dirty="0"/>
              <a:t>A resources area with; programmes, videos, webinars, medical information and mini health checks.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00F84-ECC3-4554-8896-ABA8235716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8032" y="166120"/>
            <a:ext cx="1046921" cy="1007167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98981F-52C7-4437-BF3F-A352393137D0}"/>
              </a:ext>
            </a:extLst>
          </p:cNvPr>
          <p:cNvSpPr txBox="1">
            <a:spLocks/>
          </p:cNvSpPr>
          <p:nvPr/>
        </p:nvSpPr>
        <p:spPr>
          <a:xfrm>
            <a:off x="1072134" y="1233312"/>
            <a:ext cx="7778371" cy="178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500" kern="1200" baseline="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1D5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We’ve partnered with 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Health Assured 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to support members mental health and wellbeing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1D5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Unlimited free 24/7 confidential telephone helpline, online portal &amp; Health e-Hub app</a:t>
            </a:r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12D20578-7859-453B-813E-3674618F4F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0563" y="2133057"/>
            <a:ext cx="3174908" cy="35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50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g259d2df170e_0_7"/>
          <p:cNvPicPr preferRelativeResize="0"/>
          <p:nvPr/>
        </p:nvPicPr>
        <p:blipFill rotWithShape="1">
          <a:blip r:embed="rId3">
            <a:alphaModFix/>
          </a:blip>
          <a:srcRect l="12172"/>
          <a:stretch/>
        </p:blipFill>
        <p:spPr>
          <a:xfrm>
            <a:off x="0" y="8267"/>
            <a:ext cx="12191996" cy="694063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g259d2df170e_0_7"/>
          <p:cNvSpPr txBox="1"/>
          <p:nvPr/>
        </p:nvSpPr>
        <p:spPr>
          <a:xfrm>
            <a:off x="525300" y="866200"/>
            <a:ext cx="7044900" cy="3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Responsible AI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How to Forefront Good Work Through Transition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Dr Abigail Gilbert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Institute for the Future of Work</a:t>
            </a:r>
            <a:endParaRPr kumimoji="0" sz="4267" b="1" i="0" u="none" strike="noStrike" kern="0" cap="none" spc="0" normalizeH="0" baseline="0" noProof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g259d2df170e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877487"/>
            <a:ext cx="3263729" cy="1002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55929ffbae_0_0"/>
          <p:cNvSpPr/>
          <p:nvPr/>
        </p:nvSpPr>
        <p:spPr>
          <a:xfrm>
            <a:off x="15150" y="5328950"/>
            <a:ext cx="12192000" cy="1529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g255929ffbae_0_0"/>
          <p:cNvSpPr txBox="1">
            <a:spLocks noGrp="1"/>
          </p:cNvSpPr>
          <p:nvPr>
            <p:ph type="body" idx="4294967295"/>
          </p:nvPr>
        </p:nvSpPr>
        <p:spPr>
          <a:xfrm>
            <a:off x="445478" y="3429000"/>
            <a:ext cx="49944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35483"/>
              <a:buNone/>
            </a:pPr>
            <a:r>
              <a:rPr lang="en-US" sz="6200"/>
              <a:t>Director and Co-Founder, IFOW</a:t>
            </a:r>
            <a:endParaRPr sz="5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57142"/>
              <a:buNone/>
            </a:pPr>
            <a:endParaRPr/>
          </a:p>
        </p:txBody>
      </p:sp>
      <p:sp>
        <p:nvSpPr>
          <p:cNvPr id="70" name="Google Shape;70;g255929ffbae_0_0"/>
          <p:cNvSpPr txBox="1"/>
          <p:nvPr/>
        </p:nvSpPr>
        <p:spPr>
          <a:xfrm>
            <a:off x="251450" y="561150"/>
            <a:ext cx="5365200" cy="4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We work at the intersections of governance, civil society and industry to build, through good work, </a:t>
            </a: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a good society in which everyone can flourish through this new technological revolution.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</a:b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1" name="Google Shape;71;g255929ffba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2975" y="470350"/>
            <a:ext cx="5469328" cy="50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59d2df170e_0_9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77" name="Google Shape;77;g259d2df170e_0_9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78" name="Google Shape;78;g259d2df170e_0_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59d2df170e_0_177"/>
          <p:cNvSpPr txBox="1">
            <a:spLocks noGrp="1"/>
          </p:cNvSpPr>
          <p:nvPr>
            <p:ph type="ctrTitle"/>
          </p:nvPr>
        </p:nvSpPr>
        <p:spPr>
          <a:xfrm>
            <a:off x="1078523" y="1122363"/>
            <a:ext cx="100350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259d2df170e_0_17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259d2df170e_0_177"/>
          <p:cNvSpPr/>
          <p:nvPr/>
        </p:nvSpPr>
        <p:spPr>
          <a:xfrm>
            <a:off x="403761" y="5818909"/>
            <a:ext cx="3301200" cy="9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g259d2df170e_0_177"/>
          <p:cNvPicPr preferRelativeResize="0"/>
          <p:nvPr/>
        </p:nvPicPr>
        <p:blipFill rotWithShape="1">
          <a:blip r:embed="rId3">
            <a:alphaModFix/>
          </a:blip>
          <a:srcRect l="26788" r="25495"/>
          <a:stretch/>
        </p:blipFill>
        <p:spPr>
          <a:xfrm>
            <a:off x="9734300" y="179313"/>
            <a:ext cx="2255463" cy="3155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59d2df170e_0_177"/>
          <p:cNvPicPr preferRelativeResize="0"/>
          <p:nvPr/>
        </p:nvPicPr>
        <p:blipFill rotWithShape="1">
          <a:blip r:embed="rId4">
            <a:alphaModFix/>
          </a:blip>
          <a:srcRect l="21087" r="38700"/>
          <a:stretch/>
        </p:blipFill>
        <p:spPr>
          <a:xfrm>
            <a:off x="135853" y="179313"/>
            <a:ext cx="2255464" cy="3155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59d2df170e_0_177"/>
          <p:cNvPicPr preferRelativeResize="0"/>
          <p:nvPr/>
        </p:nvPicPr>
        <p:blipFill rotWithShape="1">
          <a:blip r:embed="rId5">
            <a:alphaModFix/>
          </a:blip>
          <a:srcRect l="28416" r="23864"/>
          <a:stretch/>
        </p:blipFill>
        <p:spPr>
          <a:xfrm>
            <a:off x="2547541" y="156088"/>
            <a:ext cx="2255463" cy="3155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259d2df170e_0_177"/>
          <p:cNvPicPr preferRelativeResize="0"/>
          <p:nvPr/>
        </p:nvPicPr>
        <p:blipFill rotWithShape="1">
          <a:blip r:embed="rId6">
            <a:alphaModFix/>
          </a:blip>
          <a:srcRect l="28717" r="23745"/>
          <a:stretch/>
        </p:blipFill>
        <p:spPr>
          <a:xfrm>
            <a:off x="7322612" y="128928"/>
            <a:ext cx="2255463" cy="3155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59d2df170e_0_177"/>
          <p:cNvPicPr preferRelativeResize="0"/>
          <p:nvPr/>
        </p:nvPicPr>
        <p:blipFill rotWithShape="1">
          <a:blip r:embed="rId7">
            <a:alphaModFix/>
          </a:blip>
          <a:srcRect l="27734" r="24546"/>
          <a:stretch/>
        </p:blipFill>
        <p:spPr>
          <a:xfrm>
            <a:off x="4987384" y="179313"/>
            <a:ext cx="2255463" cy="315523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259d2df170e_0_177"/>
          <p:cNvSpPr txBox="1"/>
          <p:nvPr/>
        </p:nvSpPr>
        <p:spPr>
          <a:xfrm>
            <a:off x="2541321" y="3429000"/>
            <a:ext cx="2255400" cy="1556100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b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Understand technology adoption across UK firms</a:t>
            </a:r>
            <a:b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b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3;g259d2df170e_0_177"/>
          <p:cNvSpPr txBox="1"/>
          <p:nvPr/>
        </p:nvSpPr>
        <p:spPr>
          <a:xfrm>
            <a:off x="135853" y="3413094"/>
            <a:ext cx="2255400" cy="1556100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Identify trajectories and impacts of automation disruption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259d2df170e_0_177"/>
          <p:cNvSpPr txBox="1"/>
          <p:nvPr/>
        </p:nvSpPr>
        <p:spPr>
          <a:xfrm>
            <a:off x="2547541" y="5122701"/>
            <a:ext cx="2255400" cy="15561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FIRM LEVEL TECHNOLOGY SURVEY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259d2df170e_0_177"/>
          <p:cNvSpPr txBox="1"/>
          <p:nvPr/>
        </p:nvSpPr>
        <p:spPr>
          <a:xfrm>
            <a:off x="161644" y="5122701"/>
            <a:ext cx="2255400" cy="15561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DISRUPTION INDEX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259d2df170e_0_177"/>
          <p:cNvSpPr txBox="1"/>
          <p:nvPr/>
        </p:nvSpPr>
        <p:spPr>
          <a:xfrm>
            <a:off x="4987385" y="5123824"/>
            <a:ext cx="2255400" cy="15561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LOCAL AREA INTERVIEWS &amp; CASE STUDIES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259d2df170e_0_177"/>
          <p:cNvSpPr txBox="1"/>
          <p:nvPr/>
        </p:nvSpPr>
        <p:spPr>
          <a:xfrm>
            <a:off x="7360843" y="5123824"/>
            <a:ext cx="2255400" cy="15561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INSTITUTIONAL ANALYSIS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259d2df170e_0_177"/>
          <p:cNvSpPr txBox="1"/>
          <p:nvPr/>
        </p:nvSpPr>
        <p:spPr>
          <a:xfrm>
            <a:off x="9774895" y="5153832"/>
            <a:ext cx="2255400" cy="15561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POLICY IMPACTS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259d2df170e_0_177"/>
          <p:cNvSpPr txBox="1"/>
          <p:nvPr/>
        </p:nvSpPr>
        <p:spPr>
          <a:xfrm>
            <a:off x="4987384" y="3413094"/>
            <a:ext cx="2255400" cy="1556100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Understand impacts of automation on workers’ wellbeing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59d2df170e_0_177"/>
          <p:cNvSpPr txBox="1"/>
          <p:nvPr/>
        </p:nvSpPr>
        <p:spPr>
          <a:xfrm>
            <a:off x="7360842" y="3413094"/>
            <a:ext cx="2255400" cy="1556100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Understanding impacts and implications for institutions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259d2df170e_0_177"/>
          <p:cNvSpPr txBox="1"/>
          <p:nvPr/>
        </p:nvSpPr>
        <p:spPr>
          <a:xfrm>
            <a:off x="9774896" y="3429000"/>
            <a:ext cx="2255400" cy="1556100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Policy impacts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IPD WhiteDottedPattern">
  <a:themeElements>
    <a:clrScheme name="Custom 1">
      <a:dk1>
        <a:srgbClr val="520D5D"/>
      </a:dk1>
      <a:lt1>
        <a:srgbClr val="FFFFFF"/>
      </a:lt1>
      <a:dk2>
        <a:srgbClr val="58595B"/>
      </a:dk2>
      <a:lt2>
        <a:srgbClr val="E7E6E6"/>
      </a:lt2>
      <a:accent1>
        <a:srgbClr val="520D5D"/>
      </a:accent1>
      <a:accent2>
        <a:srgbClr val="A991BC"/>
      </a:accent2>
      <a:accent3>
        <a:srgbClr val="58595B"/>
      </a:accent3>
      <a:accent4>
        <a:srgbClr val="E68286"/>
      </a:accent4>
      <a:accent5>
        <a:srgbClr val="DA1D52"/>
      </a:accent5>
      <a:accent6>
        <a:srgbClr val="DBD3E5"/>
      </a:accent6>
      <a:hlink>
        <a:srgbClr val="DA1D52"/>
      </a:hlink>
      <a:folHlink>
        <a:srgbClr val="520D5D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IPD Slat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IPD WhitePl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nvestec 4x3 Template">
  <a:themeElements>
    <a:clrScheme name="Custom 7">
      <a:dk1>
        <a:srgbClr val="1D252D"/>
      </a:dk1>
      <a:lt1>
        <a:srgbClr val="FFFFFF"/>
      </a:lt1>
      <a:dk2>
        <a:srgbClr val="FF0000"/>
      </a:dk2>
      <a:lt2>
        <a:srgbClr val="4A4A49"/>
      </a:lt2>
      <a:accent1>
        <a:srgbClr val="929497"/>
      </a:accent1>
      <a:accent2>
        <a:srgbClr val="EDEDED"/>
      </a:accent2>
      <a:accent3>
        <a:srgbClr val="FFFFFF"/>
      </a:accent3>
      <a:accent4>
        <a:srgbClr val="929291"/>
      </a:accent4>
      <a:accent5>
        <a:srgbClr val="B6B6B5"/>
      </a:accent5>
      <a:accent6>
        <a:srgbClr val="DADADA"/>
      </a:accent6>
      <a:hlink>
        <a:srgbClr val="BDBEC0"/>
      </a:hlink>
      <a:folHlink>
        <a:srgbClr val="D5D5D5"/>
      </a:folHlink>
    </a:clrScheme>
    <a:fontScheme name="Lewis Silkin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vestec_Full template v3.pptx" id="{296B17CE-D50A-4617-960C-557784FA0F05}" vid="{572E794A-3B52-4396-9683-722D9436EFA2}"/>
    </a:ext>
  </a:extLst>
</a:theme>
</file>

<file path=ppt/theme/theme6.xml><?xml version="1.0" encoding="utf-8"?>
<a:theme xmlns:a="http://schemas.openxmlformats.org/drawingml/2006/main" name="1_CIPD Whit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Warm template">
      <a:dk1>
        <a:srgbClr val="3D1152"/>
      </a:dk1>
      <a:lt1>
        <a:sysClr val="window" lastClr="FFFFFF"/>
      </a:lt1>
      <a:dk2>
        <a:srgbClr val="3D1152"/>
      </a:dk2>
      <a:lt2>
        <a:srgbClr val="FFFFFF"/>
      </a:lt2>
      <a:accent1>
        <a:srgbClr val="FF4E27"/>
      </a:accent1>
      <a:accent2>
        <a:srgbClr val="CFC1B4"/>
      </a:accent2>
      <a:accent3>
        <a:srgbClr val="3D1152"/>
      </a:accent3>
      <a:accent4>
        <a:srgbClr val="EAE5E0"/>
      </a:accent4>
      <a:accent5>
        <a:srgbClr val="202020"/>
      </a:accent5>
      <a:accent6>
        <a:srgbClr val="FFB701"/>
      </a:accent6>
      <a:hlink>
        <a:srgbClr val="3D1152"/>
      </a:hlink>
      <a:folHlink>
        <a:srgbClr val="3D1152"/>
      </a:folHlink>
    </a:clrScheme>
    <a:fontScheme name="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rm PPT Widescreen-template  -  Read-Only" id="{2D42EE23-A566-4B53-97BB-9BE7770C3CC5}" vid="{E65E7F20-E030-419E-81CB-9AC59A0A7C90}"/>
    </a:ext>
  </a:extLst>
</a:theme>
</file>

<file path=ppt/theme/theme9.xml><?xml version="1.0" encoding="utf-8"?>
<a:theme xmlns:a="http://schemas.openxmlformats.org/drawingml/2006/main" name="1_Office Theme">
  <a:themeElements>
    <a:clrScheme name="Custom 1">
      <a:dk1>
        <a:srgbClr val="002F6C"/>
      </a:dk1>
      <a:lt1>
        <a:srgbClr val="FFFFFF"/>
      </a:lt1>
      <a:dk2>
        <a:srgbClr val="000000"/>
      </a:dk2>
      <a:lt2>
        <a:srgbClr val="FEFFFF"/>
      </a:lt2>
      <a:accent1>
        <a:srgbClr val="002F6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5348032404144EB291CD6E1781DE7F" ma:contentTypeVersion="19" ma:contentTypeDescription="Create a new document." ma:contentTypeScope="" ma:versionID="80555006653425f3a25eda76683d79aa">
  <xsd:schema xmlns:xsd="http://www.w3.org/2001/XMLSchema" xmlns:xs="http://www.w3.org/2001/XMLSchema" xmlns:p="http://schemas.microsoft.com/office/2006/metadata/properties" xmlns:ns1="http://schemas.microsoft.com/sharepoint/v3" xmlns:ns2="4b609c92-c15c-4699-bf41-54add0c179fe" xmlns:ns3="0825fbd1-6913-49c3-868d-f4f551b0d002" targetNamespace="http://schemas.microsoft.com/office/2006/metadata/properties" ma:root="true" ma:fieldsID="57d025abba5c59fa062f8f30fe312032" ns1:_="" ns2:_="" ns3:_="">
    <xsd:import namespace="http://schemas.microsoft.com/sharepoint/v3"/>
    <xsd:import namespace="4b609c92-c15c-4699-bf41-54add0c179fe"/>
    <xsd:import namespace="0825fbd1-6913-49c3-868d-f4f551b0d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09c92-c15c-4699-bf41-54add0c17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7d20aa-0221-4162-a930-0a2b945759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25fbd1-6913-49c3-868d-f4f551b0d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5509318-c8c0-4a16-9cb4-ec8859797bc5}" ma:internalName="TaxCatchAll" ma:showField="CatchAllData" ma:web="0825fbd1-6913-49c3-868d-f4f551b0d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0825fbd1-6913-49c3-868d-f4f551b0d002" xsi:nil="true"/>
    <_ip_UnifiedCompliancePolicyProperties xmlns="http://schemas.microsoft.com/sharepoint/v3" xsi:nil="true"/>
    <lcf76f155ced4ddcb4097134ff3c332f xmlns="4b609c92-c15c-4699-bf41-54add0c179f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B8C827-CB26-450E-848C-C62867C184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1717B2-9ED5-4713-9314-F449BD83A4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b609c92-c15c-4699-bf41-54add0c179fe"/>
    <ds:schemaRef ds:uri="0825fbd1-6913-49c3-868d-f4f551b0d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2CD7FC-4E28-47BB-9285-C770616D7768}">
  <ds:schemaRefs>
    <ds:schemaRef ds:uri="http://schemas.microsoft.com/office/2006/documentManagement/types"/>
    <ds:schemaRef ds:uri="http://schemas.microsoft.com/sharepoint/v3"/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0825fbd1-6913-49c3-868d-f4f551b0d002"/>
    <ds:schemaRef ds:uri="4b609c92-c15c-4699-bf41-54add0c179f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955</Words>
  <Application>Microsoft Office PowerPoint</Application>
  <PresentationFormat>Widescreen</PresentationFormat>
  <Paragraphs>136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Arial</vt:lpstr>
      <vt:lpstr>Arial Nova</vt:lpstr>
      <vt:lpstr>Calibri</vt:lpstr>
      <vt:lpstr>Inter</vt:lpstr>
      <vt:lpstr>Source Sans Pro</vt:lpstr>
      <vt:lpstr>Trebuchet MS</vt:lpstr>
      <vt:lpstr>Wingdings</vt:lpstr>
      <vt:lpstr>CIPD WhiteDottedPattern</vt:lpstr>
      <vt:lpstr>CIPD PurpleDottedPattern</vt:lpstr>
      <vt:lpstr>CIPD SlateDottedPattern</vt:lpstr>
      <vt:lpstr>CIPD WhitePlain</vt:lpstr>
      <vt:lpstr>Investec 4x3 Template</vt:lpstr>
      <vt:lpstr>1_CIPD WhiteDottedPattern</vt:lpstr>
      <vt:lpstr>2_CIPD PurpleDottedPattern</vt:lpstr>
      <vt:lpstr>Office Theme</vt:lpstr>
      <vt:lpstr>1_Office Theme</vt:lpstr>
      <vt:lpstr>AI in the workplace: what’s ethical?</vt:lpstr>
      <vt:lpstr>Welcome</vt:lpstr>
      <vt:lpstr>Today’s speakers</vt:lpstr>
      <vt:lpstr>PowerPoint Presentation</vt:lpstr>
      <vt:lpstr>Wellbeing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Wellbeing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Becikova</dc:creator>
  <cp:lastModifiedBy>Kristian Adams</cp:lastModifiedBy>
  <cp:revision>1</cp:revision>
  <dcterms:created xsi:type="dcterms:W3CDTF">2014-12-02T11:31:52Z</dcterms:created>
  <dcterms:modified xsi:type="dcterms:W3CDTF">2023-07-17T10:56:38Z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0x010100ED5348032404144EB291CD6E1781DE7F</vt:lpwstr>
  </property>
  <property fmtid="{D5CDD505-2E9C-101B-9397-08002B2CF9AE}" pid="3" name="MediaServiceImageTags">
    <vt:lpwstr/>
  </property>
</Properties>
</file>