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7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8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9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0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2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4"/>
    <p:sldMasterId id="2147483713" r:id="rId5"/>
    <p:sldMasterId id="2147483741" r:id="rId6"/>
    <p:sldMasterId id="2147483727" r:id="rId7"/>
    <p:sldMasterId id="2147483760" r:id="rId8"/>
    <p:sldMasterId id="2147483775" r:id="rId9"/>
    <p:sldMasterId id="2147483792" r:id="rId10"/>
    <p:sldMasterId id="2147483804" r:id="rId11"/>
    <p:sldMasterId id="2147483824" r:id="rId12"/>
    <p:sldMasterId id="2147483839" r:id="rId13"/>
    <p:sldMasterId id="2147483846" r:id="rId14"/>
    <p:sldMasterId id="2147483838" r:id="rId15"/>
    <p:sldMasterId id="2147483689" r:id="rId16"/>
    <p:sldMasterId id="2147483660" r:id="rId17"/>
    <p:sldMasterId id="2147483905" r:id="rId18"/>
    <p:sldMasterId id="2147483923" r:id="rId19"/>
    <p:sldMasterId id="2147483961" r:id="rId20"/>
    <p:sldMasterId id="2147483975" r:id="rId21"/>
    <p:sldMasterId id="2147483992" r:id="rId22"/>
    <p:sldMasterId id="2147484007" r:id="rId23"/>
    <p:sldMasterId id="2147484024" r:id="rId24"/>
    <p:sldMasterId id="2147484060" r:id="rId25"/>
    <p:sldMasterId id="2147484074" r:id="rId26"/>
  </p:sldMasterIdLst>
  <p:notesMasterIdLst>
    <p:notesMasterId r:id="rId43"/>
  </p:notesMasterIdLst>
  <p:sldIdLst>
    <p:sldId id="263" r:id="rId27"/>
    <p:sldId id="271" r:id="rId28"/>
    <p:sldId id="711" r:id="rId29"/>
    <p:sldId id="699" r:id="rId30"/>
    <p:sldId id="700" r:id="rId31"/>
    <p:sldId id="838840828" r:id="rId32"/>
    <p:sldId id="745" r:id="rId33"/>
    <p:sldId id="308" r:id="rId34"/>
    <p:sldId id="305" r:id="rId35"/>
    <p:sldId id="744" r:id="rId36"/>
    <p:sldId id="306" r:id="rId37"/>
    <p:sldId id="838840827" r:id="rId38"/>
    <p:sldId id="838840829" r:id="rId39"/>
    <p:sldId id="838840825" r:id="rId40"/>
    <p:sldId id="838840826" r:id="rId41"/>
    <p:sldId id="698" r:id="rId4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449FF-64CF-4943-82F4-4F55E7F8F7E1}">
          <p14:sldIdLst>
            <p14:sldId id="263"/>
            <p14:sldId id="271"/>
            <p14:sldId id="711"/>
            <p14:sldId id="699"/>
            <p14:sldId id="700"/>
            <p14:sldId id="838840828"/>
            <p14:sldId id="745"/>
            <p14:sldId id="308"/>
            <p14:sldId id="305"/>
            <p14:sldId id="744"/>
            <p14:sldId id="306"/>
            <p14:sldId id="838840827"/>
            <p14:sldId id="838840829"/>
            <p14:sldId id="838840825"/>
            <p14:sldId id="838840826"/>
            <p14:sldId id="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unroe" initials="DM" lastIdx="4" clrIdx="0">
    <p:extLst>
      <p:ext uri="{19B8F6BF-5375-455C-9EA6-DF929625EA0E}">
        <p15:presenceInfo xmlns:p15="http://schemas.microsoft.com/office/powerpoint/2012/main" userId="S::danielle.munroe@cipd.co.uk::2236ad1d-c9ef-4687-88f3-5922db8f1832" providerId="AD"/>
      </p:ext>
    </p:extLst>
  </p:cmAuthor>
  <p:cmAuthor id="2" name="Hardcastle, Mia E (PG/T - Surrey Business Schl)" initials="HME(SBS" lastIdx="1" clrIdx="1">
    <p:extLst>
      <p:ext uri="{19B8F6BF-5375-455C-9EA6-DF929625EA0E}">
        <p15:presenceInfo xmlns:p15="http://schemas.microsoft.com/office/powerpoint/2012/main" userId="Hardcastle, Mia E (PG/T - Surrey Business Sch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D5D"/>
    <a:srgbClr val="A991BC"/>
    <a:srgbClr val="8B6AA2"/>
    <a:srgbClr val="58595B"/>
    <a:srgbClr val="DB1D52"/>
    <a:srgbClr val="DBD3E5"/>
    <a:srgbClr val="B8BABC"/>
    <a:srgbClr val="DADBDC"/>
    <a:srgbClr val="97999C"/>
    <a:srgbClr val="E6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1E590-1DBF-43E9-99BF-93C571774225}" v="3" dt="2022-03-09T13:39:20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6" autoAdjust="0"/>
  </p:normalViewPr>
  <p:slideViewPr>
    <p:cSldViewPr snapToGrid="0">
      <p:cViewPr varScale="1">
        <p:scale>
          <a:sx n="57" d="100"/>
          <a:sy n="57" d="100"/>
        </p:scale>
        <p:origin x="1540" y="40"/>
      </p:cViewPr>
      <p:guideLst>
        <p:guide orient="horz" pos="2409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Adams" userId="21aaaaa9-89c0-4092-b1b4-c14ff29c6669" providerId="ADAL" clId="{BF21E590-1DBF-43E9-99BF-93C571774225}"/>
    <pc:docChg chg="custSel addSld delSld modSld sldOrd modSection">
      <pc:chgData name="Kristian Adams" userId="21aaaaa9-89c0-4092-b1b4-c14ff29c6669" providerId="ADAL" clId="{BF21E590-1DBF-43E9-99BF-93C571774225}" dt="2022-03-09T13:45:33.251" v="762" actId="6549"/>
      <pc:docMkLst>
        <pc:docMk/>
      </pc:docMkLst>
      <pc:sldChg chg="modSp mod">
        <pc:chgData name="Kristian Adams" userId="21aaaaa9-89c0-4092-b1b4-c14ff29c6669" providerId="ADAL" clId="{BF21E590-1DBF-43E9-99BF-93C571774225}" dt="2022-03-09T13:27:30.214" v="46" actId="6549"/>
        <pc:sldMkLst>
          <pc:docMk/>
          <pc:sldMk cId="1055503825" sldId="263"/>
        </pc:sldMkLst>
        <pc:spChg chg="mod">
          <ac:chgData name="Kristian Adams" userId="21aaaaa9-89c0-4092-b1b4-c14ff29c6669" providerId="ADAL" clId="{BF21E590-1DBF-43E9-99BF-93C571774225}" dt="2022-03-09T13:26:41.643" v="1" actId="20577"/>
          <ac:spMkLst>
            <pc:docMk/>
            <pc:sldMk cId="1055503825" sldId="263"/>
            <ac:spMk id="2" creationId="{00000000-0000-0000-0000-000000000000}"/>
          </ac:spMkLst>
        </pc:spChg>
        <pc:spChg chg="mod">
          <ac:chgData name="Kristian Adams" userId="21aaaaa9-89c0-4092-b1b4-c14ff29c6669" providerId="ADAL" clId="{BF21E590-1DBF-43E9-99BF-93C571774225}" dt="2022-03-09T13:27:30.214" v="46" actId="6549"/>
          <ac:spMkLst>
            <pc:docMk/>
            <pc:sldMk cId="1055503825" sldId="263"/>
            <ac:spMk id="3" creationId="{00000000-0000-0000-0000-000000000000}"/>
          </ac:spMkLst>
        </pc:spChg>
      </pc:sldChg>
      <pc:sldChg chg="modSp mod">
        <pc:chgData name="Kristian Adams" userId="21aaaaa9-89c0-4092-b1b4-c14ff29c6669" providerId="ADAL" clId="{BF21E590-1DBF-43E9-99BF-93C571774225}" dt="2022-03-09T13:28:25.080" v="136" actId="20577"/>
        <pc:sldMkLst>
          <pc:docMk/>
          <pc:sldMk cId="3004830815" sldId="271"/>
        </pc:sldMkLst>
        <pc:spChg chg="mod">
          <ac:chgData name="Kristian Adams" userId="21aaaaa9-89c0-4092-b1b4-c14ff29c6669" providerId="ADAL" clId="{BF21E590-1DBF-43E9-99BF-93C571774225}" dt="2022-03-09T13:28:25.080" v="136" actId="20577"/>
          <ac:spMkLst>
            <pc:docMk/>
            <pc:sldMk cId="3004830815" sldId="271"/>
            <ac:spMk id="7" creationId="{00000000-0000-0000-0000-000000000000}"/>
          </ac:spMkLst>
        </pc:spChg>
      </pc:sldChg>
      <pc:sldChg chg="modSp del mod">
        <pc:chgData name="Kristian Adams" userId="21aaaaa9-89c0-4092-b1b4-c14ff29c6669" providerId="ADAL" clId="{BF21E590-1DBF-43E9-99BF-93C571774225}" dt="2022-03-09T13:40:28.957" v="499" actId="47"/>
        <pc:sldMkLst>
          <pc:docMk/>
          <pc:sldMk cId="949934881" sldId="283"/>
        </pc:sldMkLst>
        <pc:spChg chg="mod">
          <ac:chgData name="Kristian Adams" userId="21aaaaa9-89c0-4092-b1b4-c14ff29c6669" providerId="ADAL" clId="{BF21E590-1DBF-43E9-99BF-93C571774225}" dt="2022-03-09T13:33:04.612" v="425" actId="20577"/>
          <ac:spMkLst>
            <pc:docMk/>
            <pc:sldMk cId="949934881" sldId="283"/>
            <ac:spMk id="2" creationId="{00000000-0000-0000-0000-000000000000}"/>
          </ac:spMkLst>
        </pc:spChg>
      </pc:sldChg>
      <pc:sldChg chg="del">
        <pc:chgData name="Kristian Adams" userId="21aaaaa9-89c0-4092-b1b4-c14ff29c6669" providerId="ADAL" clId="{BF21E590-1DBF-43E9-99BF-93C571774225}" dt="2022-03-09T13:38:50.780" v="475" actId="47"/>
        <pc:sldMkLst>
          <pc:docMk/>
          <pc:sldMk cId="2939996960" sldId="296"/>
        </pc:sldMkLst>
      </pc:sldChg>
      <pc:sldChg chg="addSp modSp mod modNotesTx">
        <pc:chgData name="Kristian Adams" userId="21aaaaa9-89c0-4092-b1b4-c14ff29c6669" providerId="ADAL" clId="{BF21E590-1DBF-43E9-99BF-93C571774225}" dt="2022-03-09T13:45:27.501" v="760" actId="6549"/>
        <pc:sldMkLst>
          <pc:docMk/>
          <pc:sldMk cId="1129578919" sldId="305"/>
        </pc:sldMkLst>
        <pc:spChg chg="mod">
          <ac:chgData name="Kristian Adams" userId="21aaaaa9-89c0-4092-b1b4-c14ff29c6669" providerId="ADAL" clId="{BF21E590-1DBF-43E9-99BF-93C571774225}" dt="2022-03-09T13:34:10.551" v="432" actId="255"/>
          <ac:spMkLst>
            <pc:docMk/>
            <pc:sldMk cId="1129578919" sldId="305"/>
            <ac:spMk id="2" creationId="{B1D484B8-A41C-4B03-B089-8E52C2C643D9}"/>
          </ac:spMkLst>
        </pc:spChg>
        <pc:spChg chg="add mod ord">
          <ac:chgData name="Kristian Adams" userId="21aaaaa9-89c0-4092-b1b4-c14ff29c6669" providerId="ADAL" clId="{BF21E590-1DBF-43E9-99BF-93C571774225}" dt="2022-03-09T13:36:43.460" v="461" actId="167"/>
          <ac:spMkLst>
            <pc:docMk/>
            <pc:sldMk cId="1129578919" sldId="305"/>
            <ac:spMk id="3" creationId="{7C47726C-0025-4E54-9D22-DC239524D6D2}"/>
          </ac:spMkLst>
        </pc:spChg>
        <pc:graphicFrameChg chg="mod">
          <ac:chgData name="Kristian Adams" userId="21aaaaa9-89c0-4092-b1b4-c14ff29c6669" providerId="ADAL" clId="{BF21E590-1DBF-43E9-99BF-93C571774225}" dt="2022-03-09T13:36:16.037" v="457" actId="1076"/>
          <ac:graphicFrameMkLst>
            <pc:docMk/>
            <pc:sldMk cId="1129578919" sldId="305"/>
            <ac:graphicFrameMk id="4" creationId="{E880D5F0-17F5-47EE-A149-E1E6D1B0908F}"/>
          </ac:graphicFrameMkLst>
        </pc:graphicFrameChg>
      </pc:sldChg>
      <pc:sldChg chg="modSp mod modNotesTx">
        <pc:chgData name="Kristian Adams" userId="21aaaaa9-89c0-4092-b1b4-c14ff29c6669" providerId="ADAL" clId="{BF21E590-1DBF-43E9-99BF-93C571774225}" dt="2022-03-09T13:45:33.251" v="762" actId="6549"/>
        <pc:sldMkLst>
          <pc:docMk/>
          <pc:sldMk cId="1975263438" sldId="306"/>
        </pc:sldMkLst>
        <pc:spChg chg="mod">
          <ac:chgData name="Kristian Adams" userId="21aaaaa9-89c0-4092-b1b4-c14ff29c6669" providerId="ADAL" clId="{BF21E590-1DBF-43E9-99BF-93C571774225}" dt="2022-03-09T13:34:21.706" v="434" actId="255"/>
          <ac:spMkLst>
            <pc:docMk/>
            <pc:sldMk cId="1975263438" sldId="306"/>
            <ac:spMk id="2" creationId="{0CB5DF6D-10BF-479B-9872-FBF989584D96}"/>
          </ac:spMkLst>
        </pc:spChg>
        <pc:picChg chg="mod">
          <ac:chgData name="Kristian Adams" userId="21aaaaa9-89c0-4092-b1b4-c14ff29c6669" providerId="ADAL" clId="{BF21E590-1DBF-43E9-99BF-93C571774225}" dt="2022-03-09T13:37:52.500" v="471" actId="1076"/>
          <ac:picMkLst>
            <pc:docMk/>
            <pc:sldMk cId="1975263438" sldId="306"/>
            <ac:picMk id="5" creationId="{5C2FA19C-E854-49F8-9C6D-5C59BC5A39AF}"/>
          </ac:picMkLst>
        </pc:picChg>
      </pc:sldChg>
      <pc:sldChg chg="modSp mod modNotesTx">
        <pc:chgData name="Kristian Adams" userId="21aaaaa9-89c0-4092-b1b4-c14ff29c6669" providerId="ADAL" clId="{BF21E590-1DBF-43E9-99BF-93C571774225}" dt="2022-03-09T13:45:24.962" v="759" actId="6549"/>
        <pc:sldMkLst>
          <pc:docMk/>
          <pc:sldMk cId="972241704" sldId="308"/>
        </pc:sldMkLst>
        <pc:spChg chg="mod">
          <ac:chgData name="Kristian Adams" userId="21aaaaa9-89c0-4092-b1b4-c14ff29c6669" providerId="ADAL" clId="{BF21E590-1DBF-43E9-99BF-93C571774225}" dt="2022-03-09T13:33:57.986" v="430" actId="255"/>
          <ac:spMkLst>
            <pc:docMk/>
            <pc:sldMk cId="972241704" sldId="308"/>
            <ac:spMk id="2" creationId="{06DA8E6C-2397-4FCA-9426-83472939FBEB}"/>
          </ac:spMkLst>
        </pc:spChg>
        <pc:spChg chg="mod">
          <ac:chgData name="Kristian Adams" userId="21aaaaa9-89c0-4092-b1b4-c14ff29c6669" providerId="ADAL" clId="{BF21E590-1DBF-43E9-99BF-93C571774225}" dt="2022-03-09T13:35:54.912" v="454" actId="20577"/>
          <ac:spMkLst>
            <pc:docMk/>
            <pc:sldMk cId="972241704" sldId="308"/>
            <ac:spMk id="3" creationId="{D3845B82-922D-4344-9FAF-A73A5DC06C7A}"/>
          </ac:spMkLst>
        </pc:spChg>
        <pc:picChg chg="mod">
          <ac:chgData name="Kristian Adams" userId="21aaaaa9-89c0-4092-b1b4-c14ff29c6669" providerId="ADAL" clId="{BF21E590-1DBF-43E9-99BF-93C571774225}" dt="2022-03-09T13:35:07.421" v="442" actId="14100"/>
          <ac:picMkLst>
            <pc:docMk/>
            <pc:sldMk cId="972241704" sldId="308"/>
            <ac:picMk id="8" creationId="{3E22CB52-7995-47AA-89D0-B34E8DC0BFA6}"/>
          </ac:picMkLst>
        </pc:picChg>
      </pc:sldChg>
      <pc:sldChg chg="del">
        <pc:chgData name="Kristian Adams" userId="21aaaaa9-89c0-4092-b1b4-c14ff29c6669" providerId="ADAL" clId="{BF21E590-1DBF-43E9-99BF-93C571774225}" dt="2022-03-09T13:32:48.399" v="416" actId="47"/>
        <pc:sldMkLst>
          <pc:docMk/>
          <pc:sldMk cId="1909864207" sldId="706"/>
        </pc:sldMkLst>
      </pc:sldChg>
      <pc:sldChg chg="modSp mod">
        <pc:chgData name="Kristian Adams" userId="21aaaaa9-89c0-4092-b1b4-c14ff29c6669" providerId="ADAL" clId="{BF21E590-1DBF-43E9-99BF-93C571774225}" dt="2022-03-09T13:32:02.719" v="415" actId="20577"/>
        <pc:sldMkLst>
          <pc:docMk/>
          <pc:sldMk cId="3932795989" sldId="711"/>
        </pc:sldMkLst>
        <pc:spChg chg="mod">
          <ac:chgData name="Kristian Adams" userId="21aaaaa9-89c0-4092-b1b4-c14ff29c6669" providerId="ADAL" clId="{BF21E590-1DBF-43E9-99BF-93C571774225}" dt="2022-03-09T13:29:21.471" v="199" actId="20577"/>
          <ac:spMkLst>
            <pc:docMk/>
            <pc:sldMk cId="3932795989" sldId="711"/>
            <ac:spMk id="5" creationId="{00000000-0000-0000-0000-000000000000}"/>
          </ac:spMkLst>
        </pc:spChg>
        <pc:spChg chg="mod">
          <ac:chgData name="Kristian Adams" userId="21aaaaa9-89c0-4092-b1b4-c14ff29c6669" providerId="ADAL" clId="{BF21E590-1DBF-43E9-99BF-93C571774225}" dt="2022-03-09T13:29:48.073" v="230" actId="20577"/>
          <ac:spMkLst>
            <pc:docMk/>
            <pc:sldMk cId="3932795989" sldId="711"/>
            <ac:spMk id="8" creationId="{00000000-0000-0000-0000-000000000000}"/>
          </ac:spMkLst>
        </pc:spChg>
        <pc:spChg chg="mod">
          <ac:chgData name="Kristian Adams" userId="21aaaaa9-89c0-4092-b1b4-c14ff29c6669" providerId="ADAL" clId="{BF21E590-1DBF-43E9-99BF-93C571774225}" dt="2022-03-09T13:30:45.567" v="304" actId="20577"/>
          <ac:spMkLst>
            <pc:docMk/>
            <pc:sldMk cId="3932795989" sldId="711"/>
            <ac:spMk id="11" creationId="{8ADCE21D-F195-440D-B566-A4D1CAB4D058}"/>
          </ac:spMkLst>
        </pc:spChg>
        <pc:spChg chg="mod">
          <ac:chgData name="Kristian Adams" userId="21aaaaa9-89c0-4092-b1b4-c14ff29c6669" providerId="ADAL" clId="{BF21E590-1DBF-43E9-99BF-93C571774225}" dt="2022-03-09T13:32:02.719" v="415" actId="20577"/>
          <ac:spMkLst>
            <pc:docMk/>
            <pc:sldMk cId="3932795989" sldId="711"/>
            <ac:spMk id="12" creationId="{6BDCB25A-D333-4AA7-B362-5BD6D4A6EA3C}"/>
          </ac:spMkLst>
        </pc:spChg>
      </pc:sldChg>
      <pc:sldChg chg="del">
        <pc:chgData name="Kristian Adams" userId="21aaaaa9-89c0-4092-b1b4-c14ff29c6669" providerId="ADAL" clId="{BF21E590-1DBF-43E9-99BF-93C571774225}" dt="2022-03-09T13:32:48.754" v="417" actId="47"/>
        <pc:sldMkLst>
          <pc:docMk/>
          <pc:sldMk cId="3024220620" sldId="720"/>
        </pc:sldMkLst>
      </pc:sldChg>
      <pc:sldChg chg="del">
        <pc:chgData name="Kristian Adams" userId="21aaaaa9-89c0-4092-b1b4-c14ff29c6669" providerId="ADAL" clId="{BF21E590-1DBF-43E9-99BF-93C571774225}" dt="2022-03-09T13:32:49.005" v="418" actId="47"/>
        <pc:sldMkLst>
          <pc:docMk/>
          <pc:sldMk cId="636037543" sldId="721"/>
        </pc:sldMkLst>
      </pc:sldChg>
      <pc:sldChg chg="del">
        <pc:chgData name="Kristian Adams" userId="21aaaaa9-89c0-4092-b1b4-c14ff29c6669" providerId="ADAL" clId="{BF21E590-1DBF-43E9-99BF-93C571774225}" dt="2022-03-09T13:32:49.548" v="419" actId="47"/>
        <pc:sldMkLst>
          <pc:docMk/>
          <pc:sldMk cId="2089180983" sldId="722"/>
        </pc:sldMkLst>
      </pc:sldChg>
      <pc:sldChg chg="del">
        <pc:chgData name="Kristian Adams" userId="21aaaaa9-89c0-4092-b1b4-c14ff29c6669" providerId="ADAL" clId="{BF21E590-1DBF-43E9-99BF-93C571774225}" dt="2022-03-09T13:32:49.999" v="420" actId="47"/>
        <pc:sldMkLst>
          <pc:docMk/>
          <pc:sldMk cId="3911004977" sldId="723"/>
        </pc:sldMkLst>
      </pc:sldChg>
      <pc:sldChg chg="del">
        <pc:chgData name="Kristian Adams" userId="21aaaaa9-89c0-4092-b1b4-c14ff29c6669" providerId="ADAL" clId="{BF21E590-1DBF-43E9-99BF-93C571774225}" dt="2022-03-09T13:32:50.565" v="421" actId="47"/>
        <pc:sldMkLst>
          <pc:docMk/>
          <pc:sldMk cId="3372755267" sldId="724"/>
        </pc:sldMkLst>
      </pc:sldChg>
      <pc:sldChg chg="modSp mod modNotesTx">
        <pc:chgData name="Kristian Adams" userId="21aaaaa9-89c0-4092-b1b4-c14ff29c6669" providerId="ADAL" clId="{BF21E590-1DBF-43E9-99BF-93C571774225}" dt="2022-03-09T13:45:29.844" v="761" actId="6549"/>
        <pc:sldMkLst>
          <pc:docMk/>
          <pc:sldMk cId="3756746092" sldId="744"/>
        </pc:sldMkLst>
        <pc:spChg chg="mod">
          <ac:chgData name="Kristian Adams" userId="21aaaaa9-89c0-4092-b1b4-c14ff29c6669" providerId="ADAL" clId="{BF21E590-1DBF-43E9-99BF-93C571774225}" dt="2022-03-09T13:34:16.983" v="433" actId="255"/>
          <ac:spMkLst>
            <pc:docMk/>
            <pc:sldMk cId="3756746092" sldId="744"/>
            <ac:spMk id="2" creationId="{C0ACFBAA-ECE2-4DC4-B811-F3B1F0094BC1}"/>
          </ac:spMkLst>
        </pc:spChg>
        <pc:spChg chg="mod">
          <ac:chgData name="Kristian Adams" userId="21aaaaa9-89c0-4092-b1b4-c14ff29c6669" providerId="ADAL" clId="{BF21E590-1DBF-43E9-99BF-93C571774225}" dt="2022-03-09T13:37:25.924" v="467" actId="1076"/>
          <ac:spMkLst>
            <pc:docMk/>
            <pc:sldMk cId="3756746092" sldId="744"/>
            <ac:spMk id="7" creationId="{1F5FE3D4-3043-49D1-819F-1D6206D6FC6C}"/>
          </ac:spMkLst>
        </pc:spChg>
        <pc:picChg chg="mod">
          <ac:chgData name="Kristian Adams" userId="21aaaaa9-89c0-4092-b1b4-c14ff29c6669" providerId="ADAL" clId="{BF21E590-1DBF-43E9-99BF-93C571774225}" dt="2022-03-09T13:37:01.572" v="463" actId="1076"/>
          <ac:picMkLst>
            <pc:docMk/>
            <pc:sldMk cId="3756746092" sldId="744"/>
            <ac:picMk id="5" creationId="{002BFE6F-FEE9-482B-9A45-A1298970C842}"/>
          </ac:picMkLst>
        </pc:picChg>
      </pc:sldChg>
      <pc:sldChg chg="modSp mod modNotesTx">
        <pc:chgData name="Kristian Adams" userId="21aaaaa9-89c0-4092-b1b4-c14ff29c6669" providerId="ADAL" clId="{BF21E590-1DBF-43E9-99BF-93C571774225}" dt="2022-03-09T13:45:20.474" v="758" actId="6549"/>
        <pc:sldMkLst>
          <pc:docMk/>
          <pc:sldMk cId="2695489691" sldId="745"/>
        </pc:sldMkLst>
        <pc:spChg chg="mod">
          <ac:chgData name="Kristian Adams" userId="21aaaaa9-89c0-4092-b1b4-c14ff29c6669" providerId="ADAL" clId="{BF21E590-1DBF-43E9-99BF-93C571774225}" dt="2022-03-09T13:34:02.721" v="431" actId="255"/>
          <ac:spMkLst>
            <pc:docMk/>
            <pc:sldMk cId="2695489691" sldId="745"/>
            <ac:spMk id="2" creationId="{5663B67C-18B9-4C98-A8DB-7CBE8024A97D}"/>
          </ac:spMkLst>
        </pc:spChg>
        <pc:picChg chg="mod">
          <ac:chgData name="Kristian Adams" userId="21aaaaa9-89c0-4092-b1b4-c14ff29c6669" providerId="ADAL" clId="{BF21E590-1DBF-43E9-99BF-93C571774225}" dt="2022-03-09T13:34:37.461" v="437" actId="1076"/>
          <ac:picMkLst>
            <pc:docMk/>
            <pc:sldMk cId="2695489691" sldId="745"/>
            <ac:picMk id="5" creationId="{0B97A776-606E-449C-8AEF-B25290CA5E13}"/>
          </ac:picMkLst>
        </pc:picChg>
      </pc:sldChg>
      <pc:sldChg chg="modSp mod">
        <pc:chgData name="Kristian Adams" userId="21aaaaa9-89c0-4092-b1b4-c14ff29c6669" providerId="ADAL" clId="{BF21E590-1DBF-43E9-99BF-93C571774225}" dt="2022-03-09T13:44:52.475" v="757" actId="1076"/>
        <pc:sldMkLst>
          <pc:docMk/>
          <pc:sldMk cId="962732167" sldId="838840825"/>
        </pc:sldMkLst>
        <pc:spChg chg="mod">
          <ac:chgData name="Kristian Adams" userId="21aaaaa9-89c0-4092-b1b4-c14ff29c6669" providerId="ADAL" clId="{BF21E590-1DBF-43E9-99BF-93C571774225}" dt="2022-03-09T13:44:42.957" v="756" actId="14100"/>
          <ac:spMkLst>
            <pc:docMk/>
            <pc:sldMk cId="962732167" sldId="838840825"/>
            <ac:spMk id="3" creationId="{A6EC6C12-CED6-477A-B74D-1B65B6075D81}"/>
          </ac:spMkLst>
        </pc:spChg>
        <pc:spChg chg="mod">
          <ac:chgData name="Kristian Adams" userId="21aaaaa9-89c0-4092-b1b4-c14ff29c6669" providerId="ADAL" clId="{BF21E590-1DBF-43E9-99BF-93C571774225}" dt="2022-03-09T13:44:52.475" v="757" actId="1076"/>
          <ac:spMkLst>
            <pc:docMk/>
            <pc:sldMk cId="962732167" sldId="838840825"/>
            <ac:spMk id="6" creationId="{0F914031-DFB7-4DE0-945B-E19782AA8493}"/>
          </ac:spMkLst>
        </pc:spChg>
      </pc:sldChg>
      <pc:sldChg chg="addSp delSp modSp add mod ord">
        <pc:chgData name="Kristian Adams" userId="21aaaaa9-89c0-4092-b1b4-c14ff29c6669" providerId="ADAL" clId="{BF21E590-1DBF-43E9-99BF-93C571774225}" dt="2022-03-09T13:42:23.374" v="516" actId="255"/>
        <pc:sldMkLst>
          <pc:docMk/>
          <pc:sldMk cId="574999574" sldId="838840827"/>
        </pc:sldMkLst>
        <pc:spChg chg="del">
          <ac:chgData name="Kristian Adams" userId="21aaaaa9-89c0-4092-b1b4-c14ff29c6669" providerId="ADAL" clId="{BF21E590-1DBF-43E9-99BF-93C571774225}" dt="2022-03-09T13:40:48.470" v="500" actId="478"/>
          <ac:spMkLst>
            <pc:docMk/>
            <pc:sldMk cId="574999574" sldId="838840827"/>
            <ac:spMk id="2" creationId="{00000000-0000-0000-0000-000000000000}"/>
          </ac:spMkLst>
        </pc:spChg>
        <pc:spChg chg="mod">
          <ac:chgData name="Kristian Adams" userId="21aaaaa9-89c0-4092-b1b4-c14ff29c6669" providerId="ADAL" clId="{BF21E590-1DBF-43E9-99BF-93C571774225}" dt="2022-03-09T13:42:23.374" v="516" actId="255"/>
          <ac:spMkLst>
            <pc:docMk/>
            <pc:sldMk cId="574999574" sldId="838840827"/>
            <ac:spMk id="3" creationId="{00000000-0000-0000-0000-000000000000}"/>
          </ac:spMkLst>
        </pc:spChg>
        <pc:spChg chg="add del mod">
          <ac:chgData name="Kristian Adams" userId="21aaaaa9-89c0-4092-b1b4-c14ff29c6669" providerId="ADAL" clId="{BF21E590-1DBF-43E9-99BF-93C571774225}" dt="2022-03-09T13:40:51.895" v="501" actId="478"/>
          <ac:spMkLst>
            <pc:docMk/>
            <pc:sldMk cId="574999574" sldId="838840827"/>
            <ac:spMk id="5" creationId="{66FBB877-9096-48B8-AFBA-8BC4D72B056D}"/>
          </ac:spMkLst>
        </pc:spChg>
      </pc:sldChg>
      <pc:sldChg chg="addSp delSp modSp add mod ord">
        <pc:chgData name="Kristian Adams" userId="21aaaaa9-89c0-4092-b1b4-c14ff29c6669" providerId="ADAL" clId="{BF21E590-1DBF-43E9-99BF-93C571774225}" dt="2022-03-09T13:40:21.940" v="498" actId="122"/>
        <pc:sldMkLst>
          <pc:docMk/>
          <pc:sldMk cId="730425991" sldId="838840828"/>
        </pc:sldMkLst>
        <pc:spChg chg="del">
          <ac:chgData name="Kristian Adams" userId="21aaaaa9-89c0-4092-b1b4-c14ff29c6669" providerId="ADAL" clId="{BF21E590-1DBF-43E9-99BF-93C571774225}" dt="2022-03-09T13:39:07.908" v="479" actId="478"/>
          <ac:spMkLst>
            <pc:docMk/>
            <pc:sldMk cId="730425991" sldId="838840828"/>
            <ac:spMk id="2" creationId="{00000000-0000-0000-0000-000000000000}"/>
          </ac:spMkLst>
        </pc:spChg>
        <pc:spChg chg="del">
          <ac:chgData name="Kristian Adams" userId="21aaaaa9-89c0-4092-b1b4-c14ff29c6669" providerId="ADAL" clId="{BF21E590-1DBF-43E9-99BF-93C571774225}" dt="2022-03-09T13:39:13.282" v="481" actId="478"/>
          <ac:spMkLst>
            <pc:docMk/>
            <pc:sldMk cId="730425991" sldId="838840828"/>
            <ac:spMk id="3" creationId="{00000000-0000-0000-0000-000000000000}"/>
          </ac:spMkLst>
        </pc:spChg>
        <pc:spChg chg="add del mod">
          <ac:chgData name="Kristian Adams" userId="21aaaaa9-89c0-4092-b1b4-c14ff29c6669" providerId="ADAL" clId="{BF21E590-1DBF-43E9-99BF-93C571774225}" dt="2022-03-09T13:39:10.681" v="480" actId="478"/>
          <ac:spMkLst>
            <pc:docMk/>
            <pc:sldMk cId="730425991" sldId="838840828"/>
            <ac:spMk id="5" creationId="{30E4330F-0EE0-4025-B349-7CC7B6E4612D}"/>
          </ac:spMkLst>
        </pc:spChg>
        <pc:spChg chg="add del mod">
          <ac:chgData name="Kristian Adams" userId="21aaaaa9-89c0-4092-b1b4-c14ff29c6669" providerId="ADAL" clId="{BF21E590-1DBF-43E9-99BF-93C571774225}" dt="2022-03-09T13:39:14.985" v="482" actId="478"/>
          <ac:spMkLst>
            <pc:docMk/>
            <pc:sldMk cId="730425991" sldId="838840828"/>
            <ac:spMk id="7" creationId="{4113634A-8E05-44D3-885F-5FDB09E8A19D}"/>
          </ac:spMkLst>
        </pc:spChg>
        <pc:spChg chg="add mod">
          <ac:chgData name="Kristian Adams" userId="21aaaaa9-89c0-4092-b1b4-c14ff29c6669" providerId="ADAL" clId="{BF21E590-1DBF-43E9-99BF-93C571774225}" dt="2022-03-09T13:40:01.708" v="494" actId="1076"/>
          <ac:spMkLst>
            <pc:docMk/>
            <pc:sldMk cId="730425991" sldId="838840828"/>
            <ac:spMk id="8" creationId="{2530BC98-E1E1-4AAA-8A64-7D3B2E228FDB}"/>
          </ac:spMkLst>
        </pc:spChg>
        <pc:spChg chg="add mod">
          <ac:chgData name="Kristian Adams" userId="21aaaaa9-89c0-4092-b1b4-c14ff29c6669" providerId="ADAL" clId="{BF21E590-1DBF-43E9-99BF-93C571774225}" dt="2022-03-09T13:40:21.940" v="498" actId="122"/>
          <ac:spMkLst>
            <pc:docMk/>
            <pc:sldMk cId="730425991" sldId="838840828"/>
            <ac:spMk id="9" creationId="{4DF7D083-5D12-4FA5-BF47-678A79EC753F}"/>
          </ac:spMkLst>
        </pc:spChg>
      </pc:sldChg>
      <pc:sldChg chg="modSp add mod">
        <pc:chgData name="Kristian Adams" userId="21aaaaa9-89c0-4092-b1b4-c14ff29c6669" providerId="ADAL" clId="{BF21E590-1DBF-43E9-99BF-93C571774225}" dt="2022-03-09T13:42:33.883" v="517" actId="1076"/>
        <pc:sldMkLst>
          <pc:docMk/>
          <pc:sldMk cId="3050508027" sldId="838840829"/>
        </pc:sldMkLst>
        <pc:spChg chg="mod">
          <ac:chgData name="Kristian Adams" userId="21aaaaa9-89c0-4092-b1b4-c14ff29c6669" providerId="ADAL" clId="{BF21E590-1DBF-43E9-99BF-93C571774225}" dt="2022-03-09T13:42:33.883" v="517" actId="1076"/>
          <ac:spMkLst>
            <pc:docMk/>
            <pc:sldMk cId="3050508027" sldId="838840829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Rate</a:t>
            </a:r>
            <a:r>
              <a:rPr lang="en-GB" sz="2400" baseline="0"/>
              <a:t> of job to job moves (age 16-69)</a:t>
            </a:r>
            <a:endParaRPr lang="en-GB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480330663298157E-2"/>
          <c:y val="0.1132181999335769"/>
          <c:w val="0.87049817587337364"/>
          <c:h val="0.5898095434849123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4-4A65-A37C-A1F29D162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'Labour market flows SA'!$A$26:$A$87</c:f>
              <c:strCache>
                <c:ptCount val="62"/>
                <c:pt idx="0">
                  <c:v>Apr-Jun 2006</c:v>
                </c:pt>
                <c:pt idx="1">
                  <c:v>Jul-Sep 2006</c:v>
                </c:pt>
                <c:pt idx="2">
                  <c:v>Oct-Dec 2006</c:v>
                </c:pt>
                <c:pt idx="3">
                  <c:v>Jan-Mar 2007</c:v>
                </c:pt>
                <c:pt idx="4">
                  <c:v>Apr-Jun 2007</c:v>
                </c:pt>
                <c:pt idx="5">
                  <c:v>Jul-Sep 2007</c:v>
                </c:pt>
                <c:pt idx="6">
                  <c:v>Oct-Dec 2007</c:v>
                </c:pt>
                <c:pt idx="7">
                  <c:v>Jan-Mar 2008</c:v>
                </c:pt>
                <c:pt idx="8">
                  <c:v>Apr-Jun 2008</c:v>
                </c:pt>
                <c:pt idx="9">
                  <c:v>Jul-Sep 2008</c:v>
                </c:pt>
                <c:pt idx="10">
                  <c:v>Oct-Dec 2008</c:v>
                </c:pt>
                <c:pt idx="11">
                  <c:v>Jan-Mar 2009</c:v>
                </c:pt>
                <c:pt idx="12">
                  <c:v>Apr-Jun 2009</c:v>
                </c:pt>
                <c:pt idx="13">
                  <c:v>Jul-Sep 2009</c:v>
                </c:pt>
                <c:pt idx="14">
                  <c:v>Oct-Dec 2009</c:v>
                </c:pt>
                <c:pt idx="15">
                  <c:v>Jan-Mar 2010</c:v>
                </c:pt>
                <c:pt idx="16">
                  <c:v>Apr-Jun 2010</c:v>
                </c:pt>
                <c:pt idx="17">
                  <c:v>Jul-Sep 2010</c:v>
                </c:pt>
                <c:pt idx="18">
                  <c:v>Oct-Dec 2010</c:v>
                </c:pt>
                <c:pt idx="19">
                  <c:v>Jan-Mar 2011</c:v>
                </c:pt>
                <c:pt idx="20">
                  <c:v>Apr-Jun 2011</c:v>
                </c:pt>
                <c:pt idx="21">
                  <c:v>Jul-Sep 2011</c:v>
                </c:pt>
                <c:pt idx="22">
                  <c:v>Oct-Dec 2011</c:v>
                </c:pt>
                <c:pt idx="23">
                  <c:v>Jan-Mar 2012</c:v>
                </c:pt>
                <c:pt idx="24">
                  <c:v>Apr-Jun 20121</c:v>
                </c:pt>
                <c:pt idx="25">
                  <c:v>Jul-Sep 2012</c:v>
                </c:pt>
                <c:pt idx="26">
                  <c:v>Oct-Dec 2012</c:v>
                </c:pt>
                <c:pt idx="27">
                  <c:v>Jan-Mar 2013</c:v>
                </c:pt>
                <c:pt idx="28">
                  <c:v>Apr-Jun 2013</c:v>
                </c:pt>
                <c:pt idx="29">
                  <c:v>Jul-Sep 2013</c:v>
                </c:pt>
                <c:pt idx="30">
                  <c:v>Oct-Dec 2013</c:v>
                </c:pt>
                <c:pt idx="31">
                  <c:v>Jan-Mar 2014</c:v>
                </c:pt>
                <c:pt idx="32">
                  <c:v>Apr-Jun 2014</c:v>
                </c:pt>
                <c:pt idx="33">
                  <c:v>Jul-Sep 2014</c:v>
                </c:pt>
                <c:pt idx="34">
                  <c:v>Oct-Dec 2014</c:v>
                </c:pt>
                <c:pt idx="35">
                  <c:v>Jan-Mar 2015</c:v>
                </c:pt>
                <c:pt idx="36">
                  <c:v>Apr-Jun 2015</c:v>
                </c:pt>
                <c:pt idx="37">
                  <c:v>Jul-Sep 2015</c:v>
                </c:pt>
                <c:pt idx="38">
                  <c:v>Oct-Dec 2015</c:v>
                </c:pt>
                <c:pt idx="39">
                  <c:v>Jan-Mar 2016</c:v>
                </c:pt>
                <c:pt idx="40">
                  <c:v>Apr-Jun 2016</c:v>
                </c:pt>
                <c:pt idx="41">
                  <c:v>Jul-Sep 2016</c:v>
                </c:pt>
                <c:pt idx="42">
                  <c:v>Oct-Dec 2016</c:v>
                </c:pt>
                <c:pt idx="43">
                  <c:v>Jan-Mar 2017</c:v>
                </c:pt>
                <c:pt idx="44">
                  <c:v>Apr-Jun 2017</c:v>
                </c:pt>
                <c:pt idx="45">
                  <c:v>Jul-Sep 2017</c:v>
                </c:pt>
                <c:pt idx="46">
                  <c:v>Oct-Dec 2017</c:v>
                </c:pt>
                <c:pt idx="47">
                  <c:v>Jan-Mar 2018</c:v>
                </c:pt>
                <c:pt idx="48">
                  <c:v>Apr-Jun 2018</c:v>
                </c:pt>
                <c:pt idx="49">
                  <c:v>Jul-Sep 2018</c:v>
                </c:pt>
                <c:pt idx="50">
                  <c:v>Oct-Dec 2018</c:v>
                </c:pt>
                <c:pt idx="51">
                  <c:v>Jan-Mar 2019</c:v>
                </c:pt>
                <c:pt idx="52">
                  <c:v>Apr-Jun 2019</c:v>
                </c:pt>
                <c:pt idx="53">
                  <c:v>Jul-Sep 2019</c:v>
                </c:pt>
                <c:pt idx="54">
                  <c:v>Oct-Dec 2019</c:v>
                </c:pt>
                <c:pt idx="55">
                  <c:v>Jan-Mar 2020 </c:v>
                </c:pt>
                <c:pt idx="56">
                  <c:v>Apr-Jun 2020 </c:v>
                </c:pt>
                <c:pt idx="57">
                  <c:v>Jul-Sep 2020 </c:v>
                </c:pt>
                <c:pt idx="58">
                  <c:v>Oct-Dec 2020 </c:v>
                </c:pt>
                <c:pt idx="59">
                  <c:v>Jan-Mar 2021 </c:v>
                </c:pt>
                <c:pt idx="60">
                  <c:v>Apr-Jun 2021</c:v>
                </c:pt>
                <c:pt idx="61">
                  <c:v>Jul-Sep 2021</c:v>
                </c:pt>
              </c:strCache>
            </c:strRef>
          </c:cat>
          <c:val>
            <c:numRef>
              <c:f>'Labour market flows SA'!$K$26:$K$87</c:f>
              <c:numCache>
                <c:formatCode>#,##0.0</c:formatCode>
                <c:ptCount val="62"/>
                <c:pt idx="0">
                  <c:v>2.6180510090683464</c:v>
                </c:pt>
                <c:pt idx="1">
                  <c:v>2.2749029232392961</c:v>
                </c:pt>
                <c:pt idx="2">
                  <c:v>2.5368446181555067</c:v>
                </c:pt>
                <c:pt idx="3">
                  <c:v>2.510555352075527</c:v>
                </c:pt>
                <c:pt idx="4">
                  <c:v>2.6726426681664637</c:v>
                </c:pt>
                <c:pt idx="5">
                  <c:v>2.52771024168372</c:v>
                </c:pt>
                <c:pt idx="6">
                  <c:v>2.599679148903407</c:v>
                </c:pt>
                <c:pt idx="7">
                  <c:v>2.7953278179716365</c:v>
                </c:pt>
                <c:pt idx="8">
                  <c:v>2.482534114497279</c:v>
                </c:pt>
                <c:pt idx="9">
                  <c:v>2.2924789386294999</c:v>
                </c:pt>
                <c:pt idx="10">
                  <c:v>2.1625037797471243</c:v>
                </c:pt>
                <c:pt idx="11">
                  <c:v>1.8723511813036875</c:v>
                </c:pt>
                <c:pt idx="12">
                  <c:v>1.6659484258601154</c:v>
                </c:pt>
                <c:pt idx="13">
                  <c:v>1.6668602870836855</c:v>
                </c:pt>
                <c:pt idx="14">
                  <c:v>1.7042498708155318</c:v>
                </c:pt>
                <c:pt idx="15">
                  <c:v>1.9149428609523484</c:v>
                </c:pt>
                <c:pt idx="16">
                  <c:v>1.8038384815732045</c:v>
                </c:pt>
                <c:pt idx="17">
                  <c:v>1.9279016201766948</c:v>
                </c:pt>
                <c:pt idx="18">
                  <c:v>1.9306607655539714</c:v>
                </c:pt>
                <c:pt idx="19">
                  <c:v>1.7189436943674914</c:v>
                </c:pt>
                <c:pt idx="20">
                  <c:v>1.7826834821725941</c:v>
                </c:pt>
                <c:pt idx="21">
                  <c:v>1.8738033833059271</c:v>
                </c:pt>
                <c:pt idx="22">
                  <c:v>1.832957535104367</c:v>
                </c:pt>
                <c:pt idx="23" formatCode="0.0">
                  <c:v>1.8376521739586607</c:v>
                </c:pt>
                <c:pt idx="24">
                  <c:v>2.0309244402881315</c:v>
                </c:pt>
                <c:pt idx="25">
                  <c:v>2.0608306408460302</c:v>
                </c:pt>
                <c:pt idx="26">
                  <c:v>2.081882628017107</c:v>
                </c:pt>
                <c:pt idx="27">
                  <c:v>2.1433890341579538</c:v>
                </c:pt>
                <c:pt idx="28">
                  <c:v>1.9836063599656066</c:v>
                </c:pt>
                <c:pt idx="29">
                  <c:v>2.03914480304881</c:v>
                </c:pt>
                <c:pt idx="30">
                  <c:v>2.1983210911431921</c:v>
                </c:pt>
                <c:pt idx="31">
                  <c:v>2.3102719421541607</c:v>
                </c:pt>
                <c:pt idx="32">
                  <c:v>2.437612463484875</c:v>
                </c:pt>
                <c:pt idx="33">
                  <c:v>2.2333626511507698</c:v>
                </c:pt>
                <c:pt idx="34">
                  <c:v>2.3411212898723068</c:v>
                </c:pt>
                <c:pt idx="35">
                  <c:v>2.3487472462706207</c:v>
                </c:pt>
                <c:pt idx="36">
                  <c:v>2.3683235149355113</c:v>
                </c:pt>
                <c:pt idx="37">
                  <c:v>2.5323738053053275</c:v>
                </c:pt>
                <c:pt idx="38">
                  <c:v>2.2915228276208301</c:v>
                </c:pt>
                <c:pt idx="39">
                  <c:v>2.4812651351135919</c:v>
                </c:pt>
                <c:pt idx="40">
                  <c:v>2.5429888532907996</c:v>
                </c:pt>
                <c:pt idx="41">
                  <c:v>2.6150161702538184</c:v>
                </c:pt>
                <c:pt idx="42">
                  <c:v>2.4176913706751604</c:v>
                </c:pt>
                <c:pt idx="43">
                  <c:v>2.608862446605495</c:v>
                </c:pt>
                <c:pt idx="44">
                  <c:v>2.5440720335586349</c:v>
                </c:pt>
                <c:pt idx="45">
                  <c:v>2.5322128404165456</c:v>
                </c:pt>
                <c:pt idx="46">
                  <c:v>2.5664495837674455</c:v>
                </c:pt>
                <c:pt idx="47">
                  <c:v>2.3173427799286683</c:v>
                </c:pt>
                <c:pt idx="48">
                  <c:v>2.5272557930785968</c:v>
                </c:pt>
                <c:pt idx="49">
                  <c:v>2.6499684708616615</c:v>
                </c:pt>
                <c:pt idx="50">
                  <c:v>2.3793903893623609</c:v>
                </c:pt>
                <c:pt idx="51">
                  <c:v>2.612187483135906</c:v>
                </c:pt>
                <c:pt idx="52">
                  <c:v>2.4581250038650548</c:v>
                </c:pt>
                <c:pt idx="53">
                  <c:v>2.2549011133430463</c:v>
                </c:pt>
                <c:pt idx="54">
                  <c:v>2.5473821679904618</c:v>
                </c:pt>
                <c:pt idx="55">
                  <c:v>2.207925631049684</c:v>
                </c:pt>
                <c:pt idx="56">
                  <c:v>1.9840126135102247</c:v>
                </c:pt>
                <c:pt idx="57">
                  <c:v>1.7112134230633971</c:v>
                </c:pt>
                <c:pt idx="58">
                  <c:v>2.1981132266241059</c:v>
                </c:pt>
                <c:pt idx="59">
                  <c:v>2.4134589469107328</c:v>
                </c:pt>
                <c:pt idx="60">
                  <c:v>2.5850601505915236</c:v>
                </c:pt>
                <c:pt idx="61">
                  <c:v>3.1878194357316092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B4-4A65-A37C-A1F29D162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6718432"/>
        <c:axId val="866719264"/>
      </c:lineChart>
      <c:catAx>
        <c:axId val="86671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Quarter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719264"/>
        <c:crosses val="autoZero"/>
        <c:auto val="1"/>
        <c:lblAlgn val="ctr"/>
        <c:lblOffset val="100"/>
        <c:noMultiLvlLbl val="0"/>
      </c:catAx>
      <c:valAx>
        <c:axId val="8667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job</a:t>
                </a:r>
                <a:r>
                  <a:rPr lang="en-GB" baseline="0"/>
                  <a:t> to job moves (% of those in employment)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71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810C-90C5-4D73-9CBA-F699AE2D2E3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CFDB-760C-482D-8FF6-2AB217B58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3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D850-9479-4451-8F6F-1751F4203B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3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D850-9479-4451-8F6F-1751F4203B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7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D850-9479-4451-8F6F-1751F4203B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20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D850-9479-4451-8F6F-1751F4203B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6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D850-9479-4451-8F6F-1751F4203B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6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.xml"/><Relationship Id="rId4" Type="http://schemas.openxmlformats.org/officeDocument/2006/relationships/image" Target="../media/image59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.xml"/><Relationship Id="rId4" Type="http://schemas.openxmlformats.org/officeDocument/2006/relationships/image" Target="../media/image62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8.xml"/><Relationship Id="rId4" Type="http://schemas.openxmlformats.org/officeDocument/2006/relationships/image" Target="../media/image65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9.xml"/><Relationship Id="rId4" Type="http://schemas.openxmlformats.org/officeDocument/2006/relationships/image" Target="../media/image66.png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0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2.xml"/><Relationship Id="rId4" Type="http://schemas.openxmlformats.org/officeDocument/2006/relationships/image" Target="../media/image67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3.xml"/><Relationship Id="rId4" Type="http://schemas.openxmlformats.org/officeDocument/2006/relationships/image" Target="../media/image67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8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9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0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1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2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3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5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0.xml"/><Relationship Id="rId4" Type="http://schemas.openxmlformats.org/officeDocument/2006/relationships/image" Target="../media/image59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1.xml"/><Relationship Id="rId4" Type="http://schemas.openxmlformats.org/officeDocument/2006/relationships/image" Target="../media/image59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2.xml"/><Relationship Id="rId4" Type="http://schemas.openxmlformats.org/officeDocument/2006/relationships/image" Target="../media/image59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3.xml"/><Relationship Id="rId4" Type="http://schemas.openxmlformats.org/officeDocument/2006/relationships/image" Target="../media/image59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4.xml"/><Relationship Id="rId4" Type="http://schemas.openxmlformats.org/officeDocument/2006/relationships/image" Target="../media/image59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5.xml"/><Relationship Id="rId4" Type="http://schemas.openxmlformats.org/officeDocument/2006/relationships/image" Target="../media/image59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6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&amp; entertai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40262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31526"/>
          <a:stretch>
            <a:fillRect/>
          </a:stretch>
        </p:blipFill>
        <p:spPr>
          <a:xfrm>
            <a:off x="4396815" y="0"/>
            <a:ext cx="474718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04258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8084"/>
          <a:stretch>
            <a:fillRect/>
          </a:stretch>
        </p:blipFill>
        <p:spPr>
          <a:xfrm>
            <a:off x="4202435" y="0"/>
            <a:ext cx="4941565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ail, fashion &amp; hospi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597"/>
          <a:stretch>
            <a:fillRect/>
          </a:stretch>
        </p:blipFill>
        <p:spPr>
          <a:xfrm>
            <a:off x="4306370" y="0"/>
            <a:ext cx="4837630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175"/>
          <a:stretch>
            <a:fillRect/>
          </a:stretch>
        </p:blipFill>
        <p:spPr>
          <a:xfrm>
            <a:off x="4139952" y="0"/>
            <a:ext cx="5004048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099"/>
          <a:stretch>
            <a:fillRect/>
          </a:stretch>
        </p:blipFill>
        <p:spPr>
          <a:xfrm>
            <a:off x="4151287" y="0"/>
            <a:ext cx="4992713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3" r="50207"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6065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68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10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96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10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57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758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99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call ou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95536" y="194468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252068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40831" y="204979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5065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ou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240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 out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071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>
              <a:solidFill>
                <a:srgbClr val="1D252D"/>
              </a:solidFill>
            </a:endParaRPr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9240"/>
            <a:ext cx="2412644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752528" y="0"/>
            <a:ext cx="439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defTabSz="914400"/>
            <a:endParaRPr lang="en-GB" sz="7200" b="1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mtClean="0">
                <a:solidFill>
                  <a:srgbClr val="1D252D"/>
                </a:solidFill>
              </a:rPr>
              <a:pPr algn="r" defTabSz="927100"/>
              <a:t>‹#›</a:t>
            </a:fld>
            <a:endParaRPr lang="en-GB">
              <a:solidFill>
                <a:srgbClr val="1D252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018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9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8392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278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6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82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634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372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8410" y="1032406"/>
            <a:ext cx="3741200" cy="931862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168410" y="1966080"/>
            <a:ext cx="3750724" cy="20193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8391D9D-3658-42C8-BFC4-F41C0D380B8B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925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016000" y="931863"/>
            <a:ext cx="801846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988F132-23A2-410B-B10A-71145A86DA21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31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7669" y="1379021"/>
            <a:ext cx="3128433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0" y="1379021"/>
            <a:ext cx="4292600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570318"/>
            <a:ext cx="7673975" cy="48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08CD16-574D-4480-836C-2F0C8030D1F9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495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143000" y="6323013"/>
            <a:ext cx="46085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150938" y="5708650"/>
            <a:ext cx="5346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North America: </a:t>
            </a:r>
            <a:r>
              <a:rPr lang="en-GB" sz="600">
                <a:solidFill>
                  <a:srgbClr val="000000"/>
                </a:solidFill>
              </a:rPr>
              <a:t>Mexico - United States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Central &amp; South America: </a:t>
            </a:r>
            <a:r>
              <a:rPr lang="en-GB" sz="600">
                <a:solidFill>
                  <a:srgbClr val="000000"/>
                </a:solidFill>
              </a:rPr>
              <a:t>Argentina - Brazil - Chile - Colombia - Panama - Peru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Western Europe: </a:t>
            </a:r>
            <a:r>
              <a:rPr lang="en-GB" sz="600">
                <a:solidFill>
                  <a:srgbClr val="000000"/>
                </a:solidFill>
              </a:rPr>
              <a:t>Austria - Belgium - Cyprus - Denmark - Finland - France - Germany - Greece - Ireland - Italy 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>
                <a:solidFill>
                  <a:srgbClr val="000000"/>
                </a:solidFill>
              </a:rPr>
              <a:t>Luxembourg - Netherlands - Norway - Portugal - Spain - Sweden - Switzerland - United Kingdom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Eastern Europe: </a:t>
            </a:r>
            <a:r>
              <a:rPr lang="en-GB" sz="600">
                <a:solidFill>
                  <a:srgbClr val="000000"/>
                </a:solidFill>
              </a:rPr>
              <a:t>Czech Republic - Estonia - Hungary - Latvia - Lithuania - Poland - Romania - Russia - Slovakia - Turkey - Ukraine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Middle East &amp; Asia Pacific: </a:t>
            </a:r>
            <a:r>
              <a:rPr lang="en-GB" sz="600">
                <a:solidFill>
                  <a:srgbClr val="000000"/>
                </a:solidFill>
              </a:rPr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59961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32085"/>
            <a:ext cx="9144000" cy="34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9762D-45E2-471A-9D0C-34BBE6F86BC7}"/>
              </a:ext>
            </a:extLst>
          </p:cNvPr>
          <p:cNvSpPr/>
          <p:nvPr userDrawn="1"/>
        </p:nvSpPr>
        <p:spPr>
          <a:xfrm>
            <a:off x="393493" y="4896000"/>
            <a:ext cx="2523716" cy="14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6"/>
            <a:ext cx="2592000" cy="1904418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492" y="3492000"/>
            <a:ext cx="4482000" cy="1404000"/>
          </a:xfrm>
          <a:solidFill>
            <a:schemeClr val="bg1"/>
          </a:solidFill>
        </p:spPr>
        <p:txBody>
          <a:bodyPr wrap="none" lIns="288000" tIns="108000" rIns="108000" bIns="0"/>
          <a:lstStyle>
            <a:lvl1pPr marL="0" indent="0" algn="l">
              <a:lnSpc>
                <a:spcPts val="7020"/>
              </a:lnSpc>
              <a:spcAft>
                <a:spcPts val="0"/>
              </a:spcAft>
              <a:buNone/>
              <a:defRPr sz="58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9A3E3E-D654-49D1-B228-704BD9D6E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356" y="5267868"/>
            <a:ext cx="2267502" cy="986906"/>
          </a:xfrm>
        </p:spPr>
        <p:txBody>
          <a:bodyPr/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2pPr>
            <a:lvl3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3pPr>
            <a:lvl4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4pPr>
            <a:lvl5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Job title or organisation in full</a:t>
            </a:r>
          </a:p>
          <a:p>
            <a:pPr lvl="0"/>
            <a:r>
              <a:rPr lang="en-US"/>
              <a:t>DD Month YYYY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3600FB-3D67-4519-9FB4-4C8D7BFFFB6C}"/>
              </a:ext>
            </a:extLst>
          </p:cNvPr>
          <p:cNvCxnSpPr/>
          <p:nvPr userDrawn="1"/>
        </p:nvCxnSpPr>
        <p:spPr>
          <a:xfrm>
            <a:off x="559836" y="5142419"/>
            <a:ext cx="1755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75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8B7508-A3A3-4074-85FD-89CFE3FFD498}"/>
              </a:ext>
            </a:extLst>
          </p:cNvPr>
          <p:cNvSpPr/>
          <p:nvPr userDrawn="1"/>
        </p:nvSpPr>
        <p:spPr>
          <a:xfrm>
            <a:off x="0" y="-1"/>
            <a:ext cx="9144000" cy="350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2278504"/>
            <a:ext cx="4590000" cy="1404000"/>
          </a:xfrm>
          <a:solidFill>
            <a:schemeClr val="tx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3671999"/>
            <a:ext cx="4428000" cy="1224001"/>
          </a:xfrm>
          <a:solidFill>
            <a:schemeClr val="tx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7781667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3227471" y="0"/>
            <a:ext cx="5916529" cy="685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7472" y="0"/>
            <a:ext cx="5916529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032" y="1106909"/>
            <a:ext cx="4749916" cy="3024000"/>
          </a:xfrm>
          <a:solidFill>
            <a:schemeClr val="bg1"/>
          </a:solidFill>
          <a:ln>
            <a:noFill/>
          </a:ln>
        </p:spPr>
        <p:txBody>
          <a:bodyPr wrap="square" lIns="288000" tIns="396000" rIns="0" bIns="14400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5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Divider page </a:t>
            </a:r>
            <a:r>
              <a:rPr lang="en-GB"/>
              <a:t>lorem ipsum</a:t>
            </a:r>
            <a:br>
              <a:rPr lang="en-GB"/>
            </a:br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26973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14131597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4460"/>
            <a:ext cx="9144000" cy="686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752851-9890-4F7F-B3A0-71FF150E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532800"/>
            <a:ext cx="4590000" cy="1404000"/>
          </a:xfrm>
          <a:solidFill>
            <a:schemeClr val="accent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1926001"/>
            <a:ext cx="4428000" cy="1224001"/>
          </a:xfrm>
          <a:solidFill>
            <a:schemeClr val="accent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82E5B82-F41C-4EA2-98E1-4D13CAB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D0375A-7D3F-4018-ABC1-7617E58E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020A74D-468B-46AC-A14D-E9619DC3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53000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033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6A7CA-C9D6-4CDD-A107-16B7E0ABEF7E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2899416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4AA856-0F1F-4423-9E5F-27589DAA8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1666" y="2181726"/>
            <a:ext cx="4079700" cy="3995237"/>
          </a:xfrm>
        </p:spPr>
        <p:txBody>
          <a:bodyPr/>
          <a:lstStyle>
            <a:lvl1pPr>
              <a:defRPr sz="1350" b="1"/>
            </a:lvl1pPr>
            <a:lvl2pPr marL="214313" indent="-214313">
              <a:buFont typeface="Symbol" panose="05050102010706020507" pitchFamily="18" charset="2"/>
              <a:buChar char="-"/>
              <a:defRPr b="0"/>
            </a:lvl2pPr>
            <a:lvl4pPr marL="0" indent="0">
              <a:lnSpc>
                <a:spcPts val="1875"/>
              </a:lnSpc>
              <a:buNone/>
              <a:defRPr sz="1350"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0FBC-6682-491B-9608-F24595A4975A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2214522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897497"/>
            <a:ext cx="4079700" cy="744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 b="0"/>
            </a:lvl2pPr>
            <a:lvl3pPr>
              <a:defRPr b="1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8FFA43-443A-4AC8-84F1-7DAEC3B660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303" y="896938"/>
            <a:ext cx="4023122" cy="50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C2E57-D8B3-4209-98B2-414F82525510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7047667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7109100" cy="3995237"/>
          </a:xfrm>
        </p:spPr>
        <p:txBody>
          <a:bodyPr/>
          <a:lstStyle>
            <a:lvl1pPr>
              <a:lnSpc>
                <a:spcPts val="2700"/>
              </a:lnSpc>
              <a:defRPr sz="1950" b="1"/>
            </a:lvl1pPr>
            <a:lvl2pPr>
              <a:lnSpc>
                <a:spcPts val="1875"/>
              </a:lnSpc>
              <a:defRPr sz="1800" b="0"/>
            </a:lvl2pPr>
            <a:lvl3pPr marL="135000" indent="-216000">
              <a:lnSpc>
                <a:spcPts val="1875"/>
              </a:lnSpc>
              <a:buFont typeface="Symbol" panose="05050102010706020507" pitchFamily="18" charset="2"/>
              <a:buChar char="-"/>
              <a:defRPr sz="1800" b="0"/>
            </a:lvl3pPr>
            <a:lvl4pPr marL="486000" indent="-216000">
              <a:lnSpc>
                <a:spcPts val="1875"/>
              </a:lnSpc>
              <a:defRPr sz="1800" b="0"/>
            </a:lvl4pPr>
            <a:lvl5pPr marL="756000" indent="-216000">
              <a:lnSpc>
                <a:spcPts val="1875"/>
              </a:lnSpc>
              <a:defRPr sz="18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D9FCBF-8B42-4944-AEF8-D8B040759364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52565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860" y="836567"/>
            <a:ext cx="4420297" cy="1006736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Image slide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848F6-73C6-4658-98D9-47526AE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E53A9-9D69-4B48-AB12-DA1CD64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76E77-B5B7-4FBB-A029-4938F1D8C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E905495-C2B0-4C56-8AAF-84DD989D3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69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0"/>
            <a:ext cx="9144000" cy="334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3"/>
            <a:ext cx="3834000" cy="1404000"/>
          </a:xfrm>
          <a:solidFill>
            <a:schemeClr val="accent2"/>
          </a:solidFill>
        </p:spPr>
        <p:txBody>
          <a:bodyPr wrap="square" lIns="288000" tIns="108000" rIns="108000" bIns="0" anchor="t">
            <a:no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5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B6E6E-5872-2148-8AB4-87996ADB0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43" y="2131764"/>
            <a:ext cx="5903913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17AE1-82B5-7843-B7FA-638107290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156" y="3429000"/>
            <a:ext cx="4103687" cy="722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Add name</a:t>
            </a:r>
          </a:p>
          <a:p>
            <a:pPr lvl="0"/>
            <a:r>
              <a:rPr lang="en-US"/>
              <a:t>Add person’s title</a:t>
            </a:r>
          </a:p>
        </p:txBody>
      </p:sp>
    </p:spTree>
    <p:extLst>
      <p:ext uri="{BB962C8B-B14F-4D97-AF65-F5344CB8AC3E}">
        <p14:creationId xmlns:p14="http://schemas.microsoft.com/office/powerpoint/2010/main" val="1105608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AFA940B-18E9-994B-8AF5-6FB341FCC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2C9E84-1841-4B44-867A-179FD9D1B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0808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850612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3714066-8A84-1841-8A07-4D4C85460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 on</a:t>
            </a:r>
          </a:p>
          <a:p>
            <a:pPr lvl="0"/>
            <a:r>
              <a:rPr lang="en-US"/>
              <a:t>two lines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BE668DB-E3A8-FF41-98AA-F7DCACE98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130623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015397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701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71" y="493200"/>
            <a:ext cx="1441850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131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621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57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824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97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27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51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320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100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31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44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08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079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56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0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2329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488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23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929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485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724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752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529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739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413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61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53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44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201"/>
            <a:ext cx="9144000" cy="427896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972800"/>
            <a:ext cx="1054780" cy="182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900" b="0" i="0" smtClean="0">
                <a:solidFill>
                  <a:schemeClr val="tx1"/>
                </a:solidFill>
                <a:latin typeface="+mn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Insert Date Here</a:t>
            </a:r>
            <a:endParaRPr lang="en-US"/>
          </a:p>
        </p:txBody>
      </p:sp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93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Presentation title goes here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24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Presentation sub-title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56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0" y="1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5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9220F-16D4-4C79-949D-C1954E780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6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bg1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B18D0-D69C-4430-A09D-2393BCEA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4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839" y="-1"/>
            <a:ext cx="5383160" cy="6858001"/>
          </a:xfrm>
          <a:prstGeom prst="rect">
            <a:avLst/>
          </a:prstGeom>
        </p:spPr>
      </p:pic>
      <p:sp>
        <p:nvSpPr>
          <p:cNvPr id="11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2845750"/>
            <a:ext cx="3220494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5" y="3157664"/>
            <a:ext cx="3220217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7734710" y="-1125247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211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CA4B196-11C6-E24B-A282-B2868AFD56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006" y="0"/>
            <a:ext cx="9003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 marL="0" indent="0" algn="l"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CFADB-A03D-3145-9910-18C7948503E6}"/>
              </a:ext>
            </a:extLst>
          </p:cNvPr>
          <p:cNvGrpSpPr/>
          <p:nvPr userDrawn="1"/>
        </p:nvGrpSpPr>
        <p:grpSpPr>
          <a:xfrm>
            <a:off x="1" y="0"/>
            <a:ext cx="142241" cy="6858000"/>
            <a:chOff x="-2123440" y="-3332480"/>
            <a:chExt cx="142240" cy="7254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C6428E-B5C9-1848-B156-3498EC792BE6}"/>
                </a:ext>
              </a:extLst>
            </p:cNvPr>
            <p:cNvSpPr/>
            <p:nvPr/>
          </p:nvSpPr>
          <p:spPr>
            <a:xfrm>
              <a:off x="-2123440" y="-3332480"/>
              <a:ext cx="142240" cy="2418080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F5086A-7653-4841-A4F2-65B87B9DCDB0}"/>
                </a:ext>
              </a:extLst>
            </p:cNvPr>
            <p:cNvSpPr/>
            <p:nvPr/>
          </p:nvSpPr>
          <p:spPr>
            <a:xfrm>
              <a:off x="-2123440" y="-914400"/>
              <a:ext cx="142240" cy="2418080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069C85-8F3E-0143-9CA8-0D32AF3570CB}"/>
                </a:ext>
              </a:extLst>
            </p:cNvPr>
            <p:cNvSpPr/>
            <p:nvPr/>
          </p:nvSpPr>
          <p:spPr>
            <a:xfrm>
              <a:off x="-2123440" y="1503680"/>
              <a:ext cx="142240" cy="2418080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itle 9">
            <a:extLst>
              <a:ext uri="{FF2B5EF4-FFF2-40B4-BE49-F238E27FC236}">
                <a16:creationId xmlns:a16="http://schemas.microsoft.com/office/drawing/2014/main" id="{0AA49F94-DE99-4F42-A6E6-FEA348113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294" y="4493147"/>
            <a:ext cx="3621496" cy="7477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7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Click to edit master title style</a:t>
            </a:r>
            <a:br>
              <a:rPr lang="en-US"/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ITC Franklin Gothic BookCp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rgbClr val="1777B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06AB-A548-864D-9158-5E786DBD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E9E69-AB75-CA49-9EE0-F8EB8C6CF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2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027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09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29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46661E3-44B1-084F-A8B9-6E1B502B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299A6B5-280C-A64A-B6F3-5CDB2E4FC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Full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E9D7-81B1-7942-91B3-00C7D1D94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D6DA3D-D534-9B47-9741-4ECE3EC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4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ank Slid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6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68569"/>
            <a:ext cx="4191000" cy="441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C1CAAC-FCE1-0F49-9213-68198B5B9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557069"/>
            <a:ext cx="4030692" cy="441241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A8408A-BD39-1143-B159-ADEF61811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0AD97FB-93BE-DB45-A52D-FBEDA471E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418" y="4175185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043C3-CCE6-E94E-86B7-2C87584D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112" y="4171350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DAB9BD6-3961-D844-A683-C94021227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46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8ADCB3-C9B3-EC48-9458-35DF44484D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0A91070-F4E3-A444-B946-7B741CC2E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7042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D2B1AF1-6C07-0848-B705-FA2E9E65A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4188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8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902125"/>
            <a:ext cx="7990217" cy="39638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752602"/>
            <a:ext cx="4229100" cy="4113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351B5D0-0424-9548-AF82-140D2DAF7C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2308" y="1752602"/>
            <a:ext cx="4030692" cy="41363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4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5371583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5362330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8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4554969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4545715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D8311-8D79-D942-9499-D6E06A969E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33334"/>
            <a:ext cx="8064809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9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C2FE318-9961-5C41-B1BA-AFE4243693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1015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76ED2EC-7280-704F-84A4-4CA91CFEE5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 rot="10800000">
            <a:off x="510388" y="1752601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F5B8B-5AB7-4C42-9A90-B1B4D8A9E0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340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431908B7-5C20-A14D-94CA-9DDE0108E2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9201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AEE2D79D-6A8D-D547-ADF8-810294DE1C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0800000">
            <a:off x="3328574" y="1764103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5D8ADE6-B31F-E144-ADEB-AAC3D6335E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3526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5A218813-4A94-714C-A6D0-2618516047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21143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714A8899-300F-5B4F-97E8-96883C0851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0800000">
            <a:off x="6130516" y="1741100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D457C08-78EC-014E-BA1C-6659BEA010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5468" y="2106764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0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80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lis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803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1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9219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1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23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7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0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26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63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412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5043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8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C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3677009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8348-9CD6-2F4A-8183-88D35215A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211" y="1560606"/>
            <a:ext cx="4542790" cy="510067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3593" y="1798611"/>
            <a:ext cx="4235569" cy="3216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C8FA9-8A5F-DE42-A851-52BF8459F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7" y="1422401"/>
            <a:ext cx="5048834" cy="453582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917885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525" y="1741100"/>
            <a:ext cx="4528868" cy="384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FA3C4-3F41-2646-97DE-A04A4D44E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06" y="1518250"/>
            <a:ext cx="6747294" cy="4753155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434806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965" y="1867619"/>
            <a:ext cx="4425349" cy="3687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25E593-1C27-F54D-BAE9-4A3940065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51" y="1526986"/>
            <a:ext cx="4014470" cy="450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9F142-FA0E-0349-9663-CF647EE6E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1526986"/>
            <a:ext cx="4014470" cy="4507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2166" y="1706596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226" y="1729598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7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866FC-2055-5142-B87C-BEF06508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7" y="1506743"/>
            <a:ext cx="4058990" cy="3522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2AA2-A005-0D47-AEBA-A55628C60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35" y="1518245"/>
            <a:ext cx="4058990" cy="35224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9805" y="1810107"/>
            <a:ext cx="3614468" cy="29171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48" y="1821609"/>
            <a:ext cx="3651848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28FDCE-0B46-3B47-8FAE-3FFC238023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90841"/>
            <a:ext cx="8415227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4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82BDE-45C7-3F4A-BAA0-FECE0FC11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808" y="1543952"/>
            <a:ext cx="6153587" cy="33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ABF27-0FD3-CA40-9545-1F6713C44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5B2BB-A9D4-AF4D-B288-9CB10AEE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7827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308848" y="0"/>
            <a:ext cx="7835153" cy="68580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2747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223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09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11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2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2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4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00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848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21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849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88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060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9125" y="1829155"/>
            <a:ext cx="8196528" cy="4189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32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87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4064"/>
            <a:ext cx="1246909" cy="9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08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051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923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47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10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72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36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48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222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8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617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2537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079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519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262971" cy="960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300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836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1915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5630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5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1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7809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6501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5292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327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3071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4415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3162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996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729443" y="6497908"/>
            <a:ext cx="252633" cy="184666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|  </a:t>
            </a:r>
            <a:fld id="{6967D197-2218-4700-B211-63EF06F51A7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1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2980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-463437"/>
            <a:ext cx="3031024" cy="21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7"/>
            <a:ext cx="12092445" cy="699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1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9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6783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31414"/>
            <a:ext cx="2057400" cy="365125"/>
          </a:xfrm>
        </p:spPr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2332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3049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8148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2285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090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3758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475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7374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066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3292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229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6388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135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5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151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3D034B-0BD7-4CA8-9DD7-8FB1B7166C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545" y="2084590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Peninsula_PPT_RedFooter.png">
            <a:extLst>
              <a:ext uri="{FF2B5EF4-FFF2-40B4-BE49-F238E27FC236}">
                <a16:creationId xmlns:a16="http://schemas.microsoft.com/office/drawing/2014/main" id="{CC8AF0ED-9A53-42E5-8F24-F6CE92655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3" name="Picture 2" descr="Peninsula_PPT_RedFooter.png">
            <a:extLst>
              <a:ext uri="{FF2B5EF4-FFF2-40B4-BE49-F238E27FC236}">
                <a16:creationId xmlns:a16="http://schemas.microsoft.com/office/drawing/2014/main" id="{F0523720-69DD-4153-9EA7-1AA84584A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B45369-AD7F-44DB-BD66-BDE497D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4" y="958475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2D2D-F829-44D2-88B2-74BAE887DF6C}"/>
              </a:ext>
            </a:extLst>
          </p:cNvPr>
          <p:cNvCxnSpPr>
            <a:cxnSpLocks/>
          </p:cNvCxnSpPr>
          <p:nvPr userDrawn="1"/>
        </p:nvCxnSpPr>
        <p:spPr>
          <a:xfrm>
            <a:off x="617251" y="1747956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690769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190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9534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70661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05CB5D-19C8-400B-909E-9AACAD51D5AF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E2E19-7C98-4BE8-8C02-B1AD8AF93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7501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DAF32-736B-43BA-A493-E46B5FDAFE3C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FA85C-6E71-49FD-82EA-C58CD675B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08244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22B76-1013-4EA1-8FEF-6402901B4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7B6493-2A44-41DC-81EB-B909910AD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18741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2426832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412539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89302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AF8A2-AEEB-471E-8073-8E590F5F2E83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772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F565D-55B2-4796-8DF9-7B97E0B7BB92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8970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C0BB543F-FBF8-420C-94CB-F229A09F22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4568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5B160-86B4-4488-ADE0-706D84530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84EAE27B-924B-4645-B65D-607EE6F09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7665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DD176A-9758-4609-9C2E-E8DD0CAD5E14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481D7E4F-0407-4102-A7F9-687C6EF0B7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83059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2C4CF-72A9-48FA-84FA-7BE334BC8B05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74D97649-9F7F-4F07-9441-24ADFAF8B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846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FB6946-4413-4629-B89E-B1E2B897B58F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58" y="197945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E299F08-0DA9-4345-AFF9-01CA57E0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91457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716593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9248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94C8FE-06D5-45DB-AF4C-5C50046B8DC5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352C4F7-04F1-412E-9593-3259C0E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130176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240441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195210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36790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A6B666-6468-4505-8439-F19ABCD0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03581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289FFD-9787-4724-A7CA-B0D10D5E5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147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7FDC4F-C0B7-43D5-99A5-EE4FA07C7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2088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1E324-4369-4693-90DB-DF75523E13E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3BFF1A-EB10-4D8C-A74A-81FA8DA5FE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2AB09-B70A-4331-B142-E20689417780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B7B9-BC1A-41B1-92E6-A8ED4D62B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55915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5FEE0-5AAA-42CD-8116-54635FA6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217AD1-38DB-4509-A639-77D026978FE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1FB11-6C53-462B-802D-057533CC1A0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9267D7-7091-41E9-B4D1-5FE1CD7CA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9598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B62357-EF53-48BD-B7B4-6C1F0CDA7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A8F14A-5317-4702-B90D-F266E11C795D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FE60D-04D0-459F-9F81-0BF875C9560D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6F1CF-7A6A-4CEB-BB53-7DE73F0EF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7901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24368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0735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B3BB595-AB74-471A-8459-EB9FCE7F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659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5EC5C3-477B-4D07-B227-C9E4D1DB1DE1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/>
              <a:t>Click to edit Master title style</a:t>
            </a:r>
            <a:endParaRPr lang="en-GB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71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7227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A9CE79-0766-421A-AF34-120B3549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341065-6BF7-4A24-9BDF-89225A352C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ACF357-6389-4026-BB05-28F063418AA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EFB39-F61C-4D53-8A5A-56972B0D352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7016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D44AD2-7057-4F93-9893-ED6DC66C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4DE54D-3D7D-4D05-96CD-E3066043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4372E-9451-49BF-B9A8-76614E7BD586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61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C3C5E-7235-4C00-AC61-B0EFBA709DC5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95356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82DAE3-8975-487D-B170-F6BDB1672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41DC8-DB8D-441A-AF46-3C141B971860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F74F98C-F93F-4B3E-85A5-9A4E11E9938F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>
                <a:solidFill>
                  <a:srgbClr val="FFB846"/>
                </a:solidFill>
              </a:rPr>
              <a:t>Click to edit Master title style</a:t>
            </a:r>
            <a:endParaRPr lang="en-GB" sz="2100" dirty="0">
              <a:solidFill>
                <a:srgbClr val="FFB84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B8379-4456-4620-A1C6-8858AE7FA189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67836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788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nd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51871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nd Blu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89175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and Blu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254333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214331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15298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8424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Clr>
                <a:srgbClr val="243142"/>
              </a:buClr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Clr>
                <a:srgbClr val="243142"/>
              </a:buClr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Clr>
                <a:srgbClr val="243142"/>
              </a:buClr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4364160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36227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 and Penins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41FEA06-E83A-4EB5-A5C6-BEA76BA7E6AD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41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450AAB-3D57-45A6-B5CD-A5F8CA95BC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648" y="5794867"/>
            <a:ext cx="687599" cy="52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279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785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6387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5071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5225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8974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746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2189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65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1277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90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3585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8264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1369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83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4064"/>
            <a:ext cx="1246909" cy="9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050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93658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2651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4010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7340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0916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88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312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7325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1140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0386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5513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9440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4201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1325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262971" cy="960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64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1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51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7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66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4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1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22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7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9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9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26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3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4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32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5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1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51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4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2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2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36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5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355976" y="-303865"/>
            <a:ext cx="4788024" cy="74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ertising &amp;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409"/>
          <a:stretch>
            <a:fillRect/>
          </a:stretch>
        </p:blipFill>
        <p:spPr>
          <a:xfrm>
            <a:off x="4293493" y="0"/>
            <a:ext cx="4850507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4.jpe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image" Target="../media/image38.jpeg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4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9" Type="http://schemas.openxmlformats.org/officeDocument/2006/relationships/image" Target="../media/image46.png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54.tiff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19" Type="http://schemas.openxmlformats.org/officeDocument/2006/relationships/image" Target="../media/image55.jpeg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19" Type="http://schemas.openxmlformats.org/officeDocument/2006/relationships/image" Target="../media/image56.png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/Relationships>
</file>

<file path=ppt/slideMasters/_rels/slideMaster2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slideLayout" Target="../slideLayouts/slideLayout294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tags" Target="../tags/tag1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theme" Target="../theme/theme21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slideLayout" Target="../slideLayouts/slideLayout33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slideLayout" Target="../slideLayouts/slideLayout334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24.xml"/><Relationship Id="rId16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32.xml"/><Relationship Id="rId19" Type="http://schemas.openxmlformats.org/officeDocument/2006/relationships/image" Target="../media/image70.jpeg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Relationship Id="rId14" Type="http://schemas.openxmlformats.org/officeDocument/2006/relationships/slideLayout" Target="../slideLayouts/slideLayout3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894" r:id="rId3"/>
    <p:sldLayoutId id="2147483893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4" r:id="rId10"/>
    <p:sldLayoutId id="2147483712" r:id="rId11"/>
    <p:sldLayoutId id="2147483900" r:id="rId12"/>
    <p:sldLayoutId id="2147483901" r:id="rId13"/>
    <p:sldLayoutId id="2147483902" r:id="rId14"/>
    <p:sldLayoutId id="2147483903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B44C0-FF5A-4AD9-B41B-E8824FE3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897497"/>
            <a:ext cx="8373979" cy="744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9B95B-2942-4D6B-A7E0-1E3FAA51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8" y="2181726"/>
            <a:ext cx="8373979" cy="3995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E971-E301-41E5-84B9-9E747513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872" y="6392169"/>
            <a:ext cx="4581257" cy="27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4B6C-1F54-4792-A282-7D74E79E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199" y="6393600"/>
            <a:ext cx="283796" cy="279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75" b="1">
                <a:solidFill>
                  <a:schemeClr val="tx2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73" r:id="rId7"/>
    <p:sldLayoutId id="2147483874" r:id="rId8"/>
    <p:sldLayoutId id="2147483848" r:id="rId9"/>
    <p:sldLayoutId id="2147483849" r:id="rId10"/>
  </p:sldLayoutIdLs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2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75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35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9C613-73C2-6B45-A903-5463DEB14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CA834-663B-43CB-BC80-A9BB19E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002" y="6399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D43767-B54B-415A-807D-A183216F91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4464E-8535-2845-B68A-44AD0CDC59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50D70-1260-48A3-82BE-FA8BCEA0EE3C}"/>
              </a:ext>
            </a:extLst>
          </p:cNvPr>
          <p:cNvSpPr/>
          <p:nvPr userDrawn="1"/>
        </p:nvSpPr>
        <p:spPr>
          <a:xfrm>
            <a:off x="340821" y="6389500"/>
            <a:ext cx="6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/>
              <a:t>CIPD Leaders in Learning : Learning Cultures – 27 July 2020</a:t>
            </a:r>
          </a:p>
          <a:p>
            <a:r>
              <a:rPr lang="en-GB" sz="1000"/>
              <a:t>Lucia Capobianco, Senior L&amp;D Officer</a:t>
            </a:r>
          </a:p>
        </p:txBody>
      </p:sp>
    </p:spTree>
    <p:extLst>
      <p:ext uri="{BB962C8B-B14F-4D97-AF65-F5344CB8AC3E}">
        <p14:creationId xmlns:p14="http://schemas.microsoft.com/office/powerpoint/2010/main" val="39617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81533"/>
            <a:ext cx="792956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6AA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54000" y="4338000"/>
            <a:ext cx="1890000" cy="2520000"/>
          </a:xfrm>
          <a:prstGeom prst="rect">
            <a:avLst/>
          </a:prstGeom>
          <a:blipFill dpi="0" rotWithShape="1">
            <a:blip r:embed="rId18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" y="6381534"/>
            <a:ext cx="594717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B6AA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chemeClr val="tx1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chemeClr val="tx1"/>
              </a:solidFill>
              <a:latin typeface="+mn-lt"/>
              <a:cs typeface="Tahoma"/>
            </a:endParaRPr>
          </a:p>
        </p:txBody>
      </p:sp>
      <p:sp>
        <p:nvSpPr>
          <p:cNvPr id="11" name="Text Placeholder 13"/>
          <p:cNvSpPr>
            <a:spLocks noGrp="1"/>
          </p:cNvSpPr>
          <p:nvPr>
            <p:ph type="body" idx="1"/>
          </p:nvPr>
        </p:nvSpPr>
        <p:spPr>
          <a:xfrm>
            <a:off x="360000" y="1492800"/>
            <a:ext cx="8424000" cy="457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500E-E8C0-40B7-A297-62212558B8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7"/>
            <a:ext cx="1331999" cy="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909" r:id="rId3"/>
    <p:sldLayoutId id="2147483910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i="0" kern="1200" baseline="0">
          <a:solidFill>
            <a:srgbClr val="715AA3"/>
          </a:solidFill>
          <a:latin typeface="Tahoma"/>
          <a:ea typeface="+mj-ea"/>
          <a:cs typeface="Tahom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2pPr>
      <a:lvl3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3pPr>
      <a:lvl4pPr marL="35560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4pPr>
      <a:lvl5pPr marL="5365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5pPr>
      <a:lvl6pPr marL="719138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6pPr>
      <a:lvl7pPr marL="9001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7pPr>
      <a:lvl8pPr marL="1074738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8pPr>
      <a:lvl9pPr marL="12557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1E16FE-C091-1741-8C50-1B45B507E7D5}"/>
              </a:ext>
            </a:extLst>
          </p:cNvPr>
          <p:cNvSpPr txBox="1">
            <a:spLocks/>
          </p:cNvSpPr>
          <p:nvPr userDrawn="1"/>
        </p:nvSpPr>
        <p:spPr>
          <a:xfrm>
            <a:off x="8504995" y="6478809"/>
            <a:ext cx="351000" cy="1720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3BBC56-5B77-964C-A5B4-F225189E1B1A}" type="slidenum">
              <a:rPr lang="en-US" sz="600" i="0" smtClean="0">
                <a:solidFill>
                  <a:schemeClr val="tx1"/>
                </a:solidFill>
              </a:rPr>
              <a:pPr algn="r"/>
              <a:t>‹#›</a:t>
            </a:fld>
            <a:endParaRPr lang="en-US" sz="600" i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C7EDFF-6FB0-1D4F-87C5-30AE28DCF569}"/>
              </a:ext>
            </a:extLst>
          </p:cNvPr>
          <p:cNvGrpSpPr/>
          <p:nvPr userDrawn="1"/>
        </p:nvGrpSpPr>
        <p:grpSpPr>
          <a:xfrm flipV="1">
            <a:off x="349777" y="6175404"/>
            <a:ext cx="8416844" cy="60959"/>
            <a:chOff x="804397" y="4076986"/>
            <a:chExt cx="7363326" cy="457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E71E0B-2C37-F94D-9ECB-10C1909E3C26}"/>
                </a:ext>
              </a:extLst>
            </p:cNvPr>
            <p:cNvSpPr/>
            <p:nvPr userDrawn="1"/>
          </p:nvSpPr>
          <p:spPr>
            <a:xfrm>
              <a:off x="804397" y="4076986"/>
              <a:ext cx="2454442" cy="45719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CE7E9-36D9-1C46-81BD-4F25A96120CD}"/>
                </a:ext>
              </a:extLst>
            </p:cNvPr>
            <p:cNvSpPr/>
            <p:nvPr userDrawn="1"/>
          </p:nvSpPr>
          <p:spPr>
            <a:xfrm>
              <a:off x="3258839" y="4076986"/>
              <a:ext cx="2454442" cy="45719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727163-1A5A-4745-BA06-65AEBC8F6FA3}"/>
                </a:ext>
              </a:extLst>
            </p:cNvPr>
            <p:cNvSpPr/>
            <p:nvPr userDrawn="1"/>
          </p:nvSpPr>
          <p:spPr>
            <a:xfrm>
              <a:off x="5713281" y="4076986"/>
              <a:ext cx="2454442" cy="45719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25090EEA-E793-094D-9A6E-B14DA169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CE42-EDDA-FB42-B999-D6C9DFC448A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68" y="170609"/>
            <a:ext cx="1106645" cy="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3959" r:id="rId36"/>
    <p:sldLayoutId id="214748396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ts val="3120"/>
        </a:lnSpc>
        <a:spcBef>
          <a:spcPct val="0"/>
        </a:spcBef>
        <a:buNone/>
        <a:defRPr sz="2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bg2"/>
          </a:solidFill>
          <a:latin typeface="+mj-lt"/>
          <a:ea typeface="+mn-ea"/>
          <a:cs typeface="+mn-cs"/>
        </a:defRPr>
      </a:lvl2pPr>
      <a:lvl3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3pPr>
      <a:lvl4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4pPr>
      <a:lvl5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F26B43"/>
          </p15:clr>
        </p15:guide>
        <p15:guide id="2" pos="216">
          <p15:clr>
            <a:srgbClr val="F26B43"/>
          </p15:clr>
        </p15:guide>
        <p15:guide id="3" orient="horz" pos="828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552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G:\Shared Folder\LOGO (Cruse)\NEW LOGO Aug 2012\Cruse_logos_2012\General use\CMYK\Cruse_logo_CMYK_300dpi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8"/>
            <a:ext cx="2448312" cy="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2"/>
            <a:ext cx="766382" cy="3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" y="6363947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2" y="5706082"/>
            <a:ext cx="1665663" cy="1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7"/>
    </p:custDataLst>
    <p:extLst>
      <p:ext uri="{BB962C8B-B14F-4D97-AF65-F5344CB8AC3E}">
        <p14:creationId xmlns:p14="http://schemas.microsoft.com/office/powerpoint/2010/main" val="37651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50" r:id="rId26"/>
    <p:sldLayoutId id="2147484051" r:id="rId27"/>
    <p:sldLayoutId id="2147484052" r:id="rId28"/>
    <p:sldLayoutId id="2147484053" r:id="rId29"/>
    <p:sldLayoutId id="2147484054" r:id="rId30"/>
    <p:sldLayoutId id="2147484055" r:id="rId31"/>
    <p:sldLayoutId id="2147484056" r:id="rId32"/>
    <p:sldLayoutId id="2147484057" r:id="rId33"/>
    <p:sldLayoutId id="2147484058" r:id="rId34"/>
    <p:sldLayoutId id="2147484059" r:id="rId3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8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2"/>
            <a:ext cx="766382" cy="3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66299"/>
            <a:ext cx="1557597" cy="15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0"/>
            <a:srcRect l="45245" t="41210" r="46818" b="55272"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0"/>
            <a:srcRect l="15386" t="41210" r="11606" b="55305"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75" r:id="rId14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CIPD </a:t>
            </a:r>
            <a:br>
              <a:rPr lang="en-GB" dirty="0"/>
            </a:br>
            <a:r>
              <a:rPr lang="en-GB" dirty="0"/>
              <a:t>webinar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755" y="3602038"/>
            <a:ext cx="7417942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GB" sz="3100" dirty="0">
                <a:latin typeface="Arial"/>
                <a:cs typeface="Arial"/>
              </a:rPr>
              <a:t>Raising your employee value proposition</a:t>
            </a:r>
          </a:p>
          <a:p>
            <a:endParaRPr lang="en-GB" sz="3100" dirty="0"/>
          </a:p>
          <a:p>
            <a:r>
              <a:rPr lang="en-GB" sz="3100" dirty="0">
                <a:latin typeface="Arial"/>
                <a:cs typeface="Arial"/>
              </a:rPr>
              <a:t>10 March 2022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FBAA-ECE2-4DC4-B811-F3B1F009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Inflation</a:t>
            </a:r>
            <a:r>
              <a:rPr lang="en-GB" dirty="0"/>
              <a:t> - High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BFE6F-FEE9-482B-9A45-A1298970C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775" y="1231201"/>
            <a:ext cx="4686132" cy="456055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5FE3D4-3043-49D1-819F-1D6206D6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683757"/>
            <a:ext cx="3815361" cy="3490485"/>
          </a:xfrm>
        </p:spPr>
        <p:txBody>
          <a:bodyPr>
            <a:noAutofit/>
          </a:bodyPr>
          <a:lstStyle/>
          <a:p>
            <a:r>
              <a:rPr lang="en-GB" sz="2000" dirty="0"/>
              <a:t>“Inflation is expected to increase further in coming months, to close to 6% in February and March, before peaking at around </a:t>
            </a:r>
            <a:r>
              <a:rPr lang="en-GB" sz="2000" dirty="0">
                <a:highlight>
                  <a:srgbClr val="FFFF00"/>
                </a:highlight>
              </a:rPr>
              <a:t>7¼% </a:t>
            </a:r>
            <a:r>
              <a:rPr lang="en-GB" sz="2000" dirty="0"/>
              <a:t>in April.”</a:t>
            </a:r>
          </a:p>
          <a:p>
            <a:endParaRPr lang="en-GB" sz="2000" dirty="0"/>
          </a:p>
          <a:p>
            <a:r>
              <a:rPr lang="en-GB" sz="2000" dirty="0"/>
              <a:t>This forecasts could already be out of date. Since the Bank of England published this report on 3 Feb, a war has broken out in Europe. Energy prices could rise even further. </a:t>
            </a:r>
          </a:p>
        </p:txBody>
      </p:sp>
    </p:spTree>
    <p:extLst>
      <p:ext uri="{BB962C8B-B14F-4D97-AF65-F5344CB8AC3E}">
        <p14:creationId xmlns:p14="http://schemas.microsoft.com/office/powerpoint/2010/main" val="375674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DF6D-10BF-479B-9872-FBF98958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Back</a:t>
            </a:r>
            <a:r>
              <a:rPr lang="en-GB" dirty="0"/>
              <a:t> to the office?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FA19C-E854-49F8-9C6D-5C59BC5A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08" y="1146140"/>
            <a:ext cx="8442783" cy="47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125" y="2235200"/>
            <a:ext cx="8090523" cy="2387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/>
          </a:p>
          <a:p>
            <a:pPr algn="ctr"/>
            <a:r>
              <a:rPr lang="en-GB" sz="3200" b="1" dirty="0">
                <a:solidFill>
                  <a:srgbClr val="FFFFFF"/>
                </a:solidFill>
                <a:latin typeface="Arial"/>
                <a:cs typeface="Arial"/>
              </a:rPr>
              <a:t>Florencio </a:t>
            </a:r>
            <a:r>
              <a:rPr lang="en-GB" sz="3200" b="1" dirty="0" err="1">
                <a:solidFill>
                  <a:srgbClr val="FFFFFF"/>
                </a:solidFill>
                <a:latin typeface="Arial"/>
                <a:cs typeface="Arial"/>
              </a:rPr>
              <a:t>Rhency</a:t>
            </a:r>
            <a:r>
              <a:rPr lang="en-GB" sz="3200" b="1" dirty="0">
                <a:solidFill>
                  <a:srgbClr val="FFFFFF"/>
                </a:solidFill>
                <a:latin typeface="Arial"/>
                <a:cs typeface="Arial"/>
              </a:rPr>
              <a:t> Padilla</a:t>
            </a:r>
          </a:p>
          <a:p>
            <a:pPr algn="ctr"/>
            <a:endParaRPr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/>
            <a:r>
              <a:rPr lang="en-GB" sz="3000" dirty="0">
                <a:solidFill>
                  <a:srgbClr val="FFFFFF"/>
                </a:solidFill>
                <a:latin typeface="Arial"/>
                <a:cs typeface="Arial"/>
              </a:rPr>
              <a:t>Founder and Managing Director,</a:t>
            </a:r>
          </a:p>
          <a:p>
            <a:pPr algn="ctr"/>
            <a:r>
              <a:rPr lang="en-GB" sz="3000" dirty="0">
                <a:solidFill>
                  <a:srgbClr val="FFFFFF"/>
                </a:solidFill>
                <a:latin typeface="Arial"/>
                <a:cs typeface="Arial"/>
              </a:rPr>
              <a:t>Perky People</a:t>
            </a:r>
            <a:endParaRPr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99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738" y="1836853"/>
            <a:ext cx="8090523" cy="318429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000" dirty="0"/>
          </a:p>
          <a:p>
            <a:pPr algn="ctr"/>
            <a:r>
              <a:rPr lang="en-GB" sz="3000" b="1" dirty="0">
                <a:solidFill>
                  <a:srgbClr val="FFFFFF"/>
                </a:solidFill>
                <a:latin typeface="Arial"/>
                <a:cs typeface="Arial"/>
              </a:rPr>
              <a:t>Christine Belanger</a:t>
            </a:r>
            <a:endParaRPr lang="en-GB" sz="3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Senior Director – Rewards, Performance &amp; Workforce Effectiveness, </a:t>
            </a:r>
          </a:p>
          <a:p>
            <a:pPr algn="ctr"/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Mubadala Health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50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-433135"/>
            <a:ext cx="7886700" cy="2852737"/>
          </a:xfrm>
        </p:spPr>
        <p:txBody>
          <a:bodyPr/>
          <a:lstStyle/>
          <a:p>
            <a:r>
              <a:rPr lang="en-GB"/>
              <a:t>Questions</a:t>
            </a:r>
            <a:br>
              <a:rPr lang="en-GB"/>
            </a:b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657001"/>
            <a:ext cx="7886700" cy="635140"/>
          </a:xfrm>
        </p:spPr>
        <p:txBody>
          <a:bodyPr/>
          <a:lstStyle/>
          <a:p>
            <a:r>
              <a:rPr lang="en-US" dirty="0"/>
              <a:t>Please use the Q&amp;A function to submit your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623888" y="1945776"/>
            <a:ext cx="7886700" cy="3468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Please submit your questions for: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Jon Boys, Labour Market Economist, CIPD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Florencio </a:t>
            </a:r>
            <a:r>
              <a:rPr lang="en-GB" sz="2400" dirty="0" err="1">
                <a:solidFill>
                  <a:srgbClr val="58595B"/>
                </a:solidFill>
                <a:latin typeface="Arial"/>
                <a:cs typeface="Arial"/>
              </a:rPr>
              <a:t>Rhency</a:t>
            </a: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 Padilla, Founder and Managing Director, Perky People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Christine Belanger, Senior Director – Rewards, Performance &amp; Workforce Effectiveness, Mubadala Health</a:t>
            </a: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3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3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6957126" cy="1500187"/>
          </a:xfrm>
        </p:spPr>
        <p:txBody>
          <a:bodyPr/>
          <a:lstStyle/>
          <a:p>
            <a:r>
              <a:rPr lang="en-GB" dirty="0"/>
              <a:t>Charlotte Chedeville </a:t>
            </a:r>
          </a:p>
          <a:p>
            <a:r>
              <a:rPr lang="en-GB" dirty="0"/>
              <a:t>Regional Head of Operations – Middle East, CIPD</a:t>
            </a:r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451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Charlotte Chedeville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Head of Operations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East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144" y="2601844"/>
            <a:ext cx="1938542" cy="1843223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Jon Boys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 kern="1200" dirty="0">
                <a:solidFill>
                  <a:srgbClr val="FFFFFF"/>
                </a:solidFill>
                <a:latin typeface="Arial"/>
                <a:cs typeface="Arial"/>
              </a:rPr>
              <a:t>Labour Market Economist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CIPD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529846" y="48615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4602836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Florencio </a:t>
            </a:r>
            <a:r>
              <a:rPr lang="en-GB" sz="1400" dirty="0" err="1">
                <a:solidFill>
                  <a:srgbClr val="FFFFFF"/>
                </a:solidFill>
                <a:latin typeface="Arial"/>
                <a:cs typeface="Arial"/>
              </a:rPr>
              <a:t>Rhency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 Padilla,</a:t>
            </a:r>
          </a:p>
          <a:p>
            <a:pPr algn="ctr"/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Founder and Managing Director,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Perky People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6746529" y="2626801"/>
            <a:ext cx="2106203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Christine Belanger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Senior Director – Rewards, Performance &amp; Workforce Effectiveness, 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Mubadala Health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79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</a:t>
            </a:r>
            <a:r>
              <a:rPr lang="en-GB" sz="4050" b="1" err="1">
                <a:solidFill>
                  <a:srgbClr val="520D5D"/>
                </a:solidFill>
                <a:latin typeface="Arial Nova" panose="020B0504020202020204" pitchFamily="34" charset="0"/>
              </a:rPr>
              <a:t>StrongerWithCIPD</a:t>
            </a:r>
            <a:endParaRPr lang="en-GB" sz="4050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2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2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30BC98-E1E1-4AAA-8A64-7D3B2E22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99069"/>
            <a:ext cx="7772400" cy="208527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300" dirty="0">
                <a:latin typeface="Calibri" panose="020F0502020204030204" pitchFamily="34" charset="0"/>
                <a:ea typeface="Calibri" panose="020F0502020204030204" pitchFamily="34" charset="0"/>
              </a:rPr>
              <a:t>Raising your employee value proposition</a:t>
            </a:r>
            <a:br>
              <a:rPr lang="en-GB" sz="33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33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Setting the scene</a:t>
            </a:r>
            <a:endParaRPr lang="en-US" sz="2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F7D083-5D12-4FA5-BF47-678A79EC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858931"/>
            <a:ext cx="7772400" cy="124182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dirty="0"/>
              <a:t>Jon Boys – Labour market economist </a:t>
            </a:r>
          </a:p>
          <a:p>
            <a:r>
              <a:rPr lang="en-GB" dirty="0"/>
              <a:t>@CIPD</a:t>
            </a:r>
          </a:p>
        </p:txBody>
      </p:sp>
    </p:spTree>
    <p:extLst>
      <p:ext uri="{BB962C8B-B14F-4D97-AF65-F5344CB8AC3E}">
        <p14:creationId xmlns:p14="http://schemas.microsoft.com/office/powerpoint/2010/main" val="73042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B67C-18B9-4C98-A8DB-7CBE8024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694"/>
            <a:ext cx="7886700" cy="1231200"/>
          </a:xfrm>
        </p:spPr>
        <p:txBody>
          <a:bodyPr/>
          <a:lstStyle/>
          <a:p>
            <a:r>
              <a:rPr lang="en-GB" dirty="0"/>
              <a:t>Job ads above </a:t>
            </a:r>
            <a:r>
              <a:rPr lang="en-GB" sz="2800" dirty="0"/>
              <a:t>pre-pandemic</a:t>
            </a:r>
            <a:r>
              <a:rPr lang="en-GB" dirty="0"/>
              <a:t>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7A776-606E-449C-8AEF-B25290CA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7" y="1106167"/>
            <a:ext cx="8017045" cy="51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8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8E6C-2397-4FCA-9426-83472939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56" y="180754"/>
            <a:ext cx="7812087" cy="997838"/>
          </a:xfrm>
        </p:spPr>
        <p:txBody>
          <a:bodyPr>
            <a:normAutofit/>
          </a:bodyPr>
          <a:lstStyle/>
          <a:p>
            <a:r>
              <a:rPr lang="en-GB" sz="2800" dirty="0"/>
              <a:t>Unemployment - 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45B82-922D-4344-9FAF-A73A5DC06C7A}"/>
              </a:ext>
            </a:extLst>
          </p:cNvPr>
          <p:cNvSpPr txBox="1"/>
          <p:nvPr/>
        </p:nvSpPr>
        <p:spPr>
          <a:xfrm>
            <a:off x="485203" y="1536174"/>
            <a:ext cx="2789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000" dirty="0">
                <a:solidFill>
                  <a:srgbClr val="520D5D"/>
                </a:solidFill>
                <a:latin typeface="Calibri" panose="020F0502020204030204"/>
              </a:rPr>
              <a:t>The Labour Force Survey </a:t>
            </a:r>
          </a:p>
          <a:p>
            <a:pPr defTabSz="685800"/>
            <a:endParaRPr lang="en-GB" sz="2000" dirty="0">
              <a:solidFill>
                <a:srgbClr val="520D5D"/>
              </a:solidFill>
              <a:latin typeface="Calibri" panose="020F0502020204030204"/>
            </a:endParaRPr>
          </a:p>
          <a:p>
            <a:pPr defTabSz="685800"/>
            <a:r>
              <a:rPr lang="en-GB" sz="2000" dirty="0">
                <a:solidFill>
                  <a:srgbClr val="520D5D"/>
                </a:solidFill>
                <a:latin typeface="Calibri" panose="020F0502020204030204"/>
              </a:rPr>
              <a:t>Unemployment rate fell to 4.1% in the three months to November, and is expected to fall further in the near term, to 3.8% in 2022 Q1.</a:t>
            </a:r>
          </a:p>
          <a:p>
            <a:pPr defTabSz="685800"/>
            <a:endParaRPr lang="en-GB" sz="2000" dirty="0">
              <a:solidFill>
                <a:srgbClr val="520D5D"/>
              </a:solidFill>
              <a:latin typeface="Calibri" panose="020F0502020204030204"/>
            </a:endParaRPr>
          </a:p>
          <a:p>
            <a:pPr defTabSz="685800"/>
            <a:r>
              <a:rPr lang="en-GB" sz="2000" dirty="0">
                <a:solidFill>
                  <a:srgbClr val="520D5D"/>
                </a:solidFill>
                <a:latin typeface="Calibri" panose="020F0502020204030204"/>
              </a:rPr>
              <a:t>……..but then again a lot has changed since this forecast published on 3 Feb.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2CB52-7995-47AA-89D0-B34E8DC0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4" y="1178592"/>
            <a:ext cx="5210287" cy="52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47726C-0025-4E54-9D22-DC239524D6D2}"/>
              </a:ext>
            </a:extLst>
          </p:cNvPr>
          <p:cNvSpPr/>
          <p:nvPr/>
        </p:nvSpPr>
        <p:spPr>
          <a:xfrm>
            <a:off x="6613451" y="4614530"/>
            <a:ext cx="2530549" cy="113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484B8-A41C-4B03-B089-8E52C2C6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Great resignation?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80D5F0-17F5-47EE-A149-E1E6D1B09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404286"/>
              </p:ext>
            </p:extLst>
          </p:nvPr>
        </p:nvGraphicFramePr>
        <p:xfrm>
          <a:off x="278337" y="1414130"/>
          <a:ext cx="8587326" cy="482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9578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EHRC Theme Colours">
      <a:dk1>
        <a:sysClr val="windowText" lastClr="000000"/>
      </a:dk1>
      <a:lt1>
        <a:sysClr val="window" lastClr="FFFFFF"/>
      </a:lt1>
      <a:dk2>
        <a:srgbClr val="0B4E60"/>
      </a:dk2>
      <a:lt2>
        <a:srgbClr val="E3E6EB"/>
      </a:lt2>
      <a:accent1>
        <a:srgbClr val="0B4E60"/>
      </a:accent1>
      <a:accent2>
        <a:srgbClr val="009C98"/>
      </a:accent2>
      <a:accent3>
        <a:srgbClr val="7DCAC7"/>
      </a:accent3>
      <a:accent4>
        <a:srgbClr val="00413C"/>
      </a:accent4>
      <a:accent5>
        <a:srgbClr val="64A230"/>
      </a:accent5>
      <a:accent6>
        <a:srgbClr val="F4AACC"/>
      </a:accent6>
      <a:hlink>
        <a:srgbClr val="00413C"/>
      </a:hlink>
      <a:folHlink>
        <a:srgbClr val="009C98"/>
      </a:folHlink>
    </a:clrScheme>
    <a:fontScheme name="EHRC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rt slide title here.pptx" id="{FDD486BD-72CF-4098-9637-E070BB6010F0}" vid="{6CA49850-E939-41AA-B91C-C0A726DB4A6D}"/>
    </a:ext>
  </a:extLst>
</a:theme>
</file>

<file path=ppt/theme/theme1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ain text slide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Slide">
  <a:themeElements>
    <a:clrScheme name="Red&amp;White - BT Openrea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5AA3"/>
      </a:accent1>
      <a:accent2>
        <a:srgbClr val="0A9B82"/>
      </a:accent2>
      <a:accent3>
        <a:srgbClr val="FFF500"/>
      </a:accent3>
      <a:accent4>
        <a:srgbClr val="7F7F7F"/>
      </a:accent4>
      <a:accent5>
        <a:srgbClr val="CCCCCC"/>
      </a:accent5>
      <a:accent6>
        <a:srgbClr val="E5E5E5"/>
      </a:accent6>
      <a:hlink>
        <a:srgbClr val="715AA3"/>
      </a:hlink>
      <a:folHlink>
        <a:srgbClr val="7F7F7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E51D2E2-0B8D-47FD-A71B-D5756CA501B1}" vid="{9E230200-6564-46EA-B39B-038731D63AD3}"/>
    </a:ext>
  </a:extLst>
</a:theme>
</file>

<file path=ppt/theme/theme16.xml><?xml version="1.0" encoding="utf-8"?>
<a:theme xmlns:a="http://schemas.openxmlformats.org/drawingml/2006/main" name="1_Office Theme">
  <a:themeElements>
    <a:clrScheme name="SLT">
      <a:dk1>
        <a:srgbClr val="000000"/>
      </a:dk1>
      <a:lt1>
        <a:srgbClr val="FFFFFF"/>
      </a:lt1>
      <a:dk2>
        <a:srgbClr val="BEBABA"/>
      </a:dk2>
      <a:lt2>
        <a:srgbClr val="6B6866"/>
      </a:lt2>
      <a:accent1>
        <a:srgbClr val="1777B3"/>
      </a:accent1>
      <a:accent2>
        <a:srgbClr val="674367"/>
      </a:accent2>
      <a:accent3>
        <a:srgbClr val="04858A"/>
      </a:accent3>
      <a:accent4>
        <a:srgbClr val="F19B14"/>
      </a:accent4>
      <a:accent5>
        <a:srgbClr val="BD2828"/>
      </a:accent5>
      <a:accent6>
        <a:srgbClr val="139B1C"/>
      </a:accent6>
      <a:hlink>
        <a:srgbClr val="652367"/>
      </a:hlink>
      <a:folHlink>
        <a:srgbClr val="6B68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_Presentation" id="{0177B21E-1509-44EC-98AB-6D9E7B80592B}" vid="{679143C1-4A71-4C1F-BF0D-CD10D8334B46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u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4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vestec 4x3 Template">
  <a:themeElements>
    <a:clrScheme name="Custom 1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Custom 8">
      <a:majorFont>
        <a:latin typeface="Frutiger CE 45 Light"/>
        <a:ea typeface=""/>
        <a:cs typeface=""/>
      </a:majorFont>
      <a:minorFont>
        <a:latin typeface="Frutiger CE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9.xml><?xml version="1.0" encoding="utf-8"?>
<a:theme xmlns:a="http://schemas.openxmlformats.org/drawingml/2006/main" name="1_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cbaf3-1025-4cac-a0d2-1b4a9ae74d7c">
      <UserInfo>
        <DisplayName>Liz Dalton</DisplayName>
        <AccountId>152</AccountId>
        <AccountType/>
      </UserInfo>
      <UserInfo>
        <DisplayName>Charlotte Chedeville</DisplayName>
        <AccountId>27</AccountId>
        <AccountType/>
      </UserInfo>
      <UserInfo>
        <DisplayName>Jacki Buist</DisplayName>
        <AccountId>135</AccountId>
        <AccountType/>
      </UserInfo>
      <UserInfo>
        <DisplayName>Katie Jacobs</DisplayName>
        <AccountId>54</AccountId>
        <AccountType/>
      </UserInfo>
      <UserInfo>
        <DisplayName>Rachel Davies</DisplayName>
        <AccountId>151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6CB4AC2BAF4499187330FB32C2981" ma:contentTypeVersion="12" ma:contentTypeDescription="Create a new document." ma:contentTypeScope="" ma:versionID="042b48b05ad8a635864c38323f00a578">
  <xsd:schema xmlns:xsd="http://www.w3.org/2001/XMLSchema" xmlns:xs="http://www.w3.org/2001/XMLSchema" xmlns:p="http://schemas.microsoft.com/office/2006/metadata/properties" xmlns:ns2="3c736931-1075-4a6e-9e5f-8b614f6bd870" xmlns:ns3="f68cbaf3-1025-4cac-a0d2-1b4a9ae74d7c" targetNamespace="http://schemas.microsoft.com/office/2006/metadata/properties" ma:root="true" ma:fieldsID="1738e8eefc0c0e813f6affd0255947d4" ns2:_="" ns3:_="">
    <xsd:import namespace="3c736931-1075-4a6e-9e5f-8b614f6bd870"/>
    <xsd:import namespace="f68cbaf3-1025-4cac-a0d2-1b4a9ae74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6931-1075-4a6e-9e5f-8b614f6bd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baf3-1025-4cac-a0d2-1b4a9ae74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26CBE-7978-448E-9B6B-F7AB79A64D85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f68cbaf3-1025-4cac-a0d2-1b4a9ae74d7c"/>
    <ds:schemaRef ds:uri="http://schemas.openxmlformats.org/package/2006/metadata/core-properties"/>
    <ds:schemaRef ds:uri="3c736931-1075-4a6e-9e5f-8b614f6bd87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CF72735-D75D-4D36-8CDA-3DFD31678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49BF6-FCCA-4B15-AF95-CD756D9A0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36931-1075-4a6e-9e5f-8b614f6bd870"/>
    <ds:schemaRef ds:uri="f68cbaf3-1025-4cac-a0d2-1b4a9ae74d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562</Words>
  <Application>Microsoft Office PowerPoint</Application>
  <PresentationFormat>On-screen Show (4:3)</PresentationFormat>
  <Paragraphs>117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16</vt:i4>
      </vt:variant>
    </vt:vector>
  </HeadingPairs>
  <TitlesOfParts>
    <vt:vector size="54" baseType="lpstr">
      <vt:lpstr>Arial</vt:lpstr>
      <vt:lpstr>Arial Nova</vt:lpstr>
      <vt:lpstr>Calibri</vt:lpstr>
      <vt:lpstr>Calibri Light</vt:lpstr>
      <vt:lpstr>Century Gothic</vt:lpstr>
      <vt:lpstr>Courier New</vt:lpstr>
      <vt:lpstr>Foco</vt:lpstr>
      <vt:lpstr>Foco Bold</vt:lpstr>
      <vt:lpstr>Frutiger CE 45 Light</vt:lpstr>
      <vt:lpstr>Symbol</vt:lpstr>
      <vt:lpstr>Tahoma</vt:lpstr>
      <vt:lpstr>Trebuchet MS</vt:lpstr>
      <vt:lpstr>Varah</vt:lpstr>
      <vt:lpstr>Varah </vt:lpstr>
      <vt:lpstr>Wingdings</vt:lpstr>
      <vt:lpstr>CIPD WhiteDottedPattern</vt:lpstr>
      <vt:lpstr>CIPD PurpleDottedPattern</vt:lpstr>
      <vt:lpstr>CIPD SlateDottedPattern</vt:lpstr>
      <vt:lpstr>CIPD WhitePlain</vt:lpstr>
      <vt:lpstr>1_CIPD PurpleDottedPattern</vt:lpstr>
      <vt:lpstr>1_CIPD WhiteDottedPattern</vt:lpstr>
      <vt:lpstr>1_CIPD WhitePlain</vt:lpstr>
      <vt:lpstr>Investec 4x3 Template</vt:lpstr>
      <vt:lpstr>1_Investec 4x3 Template</vt:lpstr>
      <vt:lpstr>Office Theme</vt:lpstr>
      <vt:lpstr>Cover slide</vt:lpstr>
      <vt:lpstr>Main text slide - option 2</vt:lpstr>
      <vt:lpstr>1_CIPD WhiteDottedPattern</vt:lpstr>
      <vt:lpstr>CIPD WhiteDottedPattern</vt:lpstr>
      <vt:lpstr>Title Slide</vt:lpstr>
      <vt:lpstr>1_Office Theme</vt:lpstr>
      <vt:lpstr>2_Office Theme</vt:lpstr>
      <vt:lpstr>2_CIPD WhiteDottedPattern</vt:lpstr>
      <vt:lpstr>2_CIPD PurpleDottedPattern</vt:lpstr>
      <vt:lpstr>3_CIPD WhiteDottedPattern</vt:lpstr>
      <vt:lpstr>Blank</vt:lpstr>
      <vt:lpstr>3_CIPD PurpleDottedPattern</vt:lpstr>
      <vt:lpstr>4_CIPD WhiteDottedPattern</vt:lpstr>
      <vt:lpstr>CIPD  webinar series</vt:lpstr>
      <vt:lpstr>Welcome </vt:lpstr>
      <vt:lpstr>PowerPoint Presentation</vt:lpstr>
      <vt:lpstr>PowerPoint Presentation</vt:lpstr>
      <vt:lpstr>*New* Wellbeing Resources</vt:lpstr>
      <vt:lpstr> Raising your employee value proposition  Setting the scene</vt:lpstr>
      <vt:lpstr>Job ads above pre-pandemic levels</vt:lpstr>
      <vt:lpstr>Unemployment - Low</vt:lpstr>
      <vt:lpstr>Great resignation?</vt:lpstr>
      <vt:lpstr>Inflation - High</vt:lpstr>
      <vt:lpstr>Back to the office?</vt:lpstr>
      <vt:lpstr>PowerPoint Presentation</vt:lpstr>
      <vt:lpstr>PowerPoint Presentation</vt:lpstr>
      <vt:lpstr>Questions </vt:lpstr>
      <vt:lpstr>*New* Wellbeing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Coronavirus webinar series</dc:title>
  <dc:creator>Kristian Adams</dc:creator>
  <cp:lastModifiedBy>Kristian Adams</cp:lastModifiedBy>
  <cp:revision>3</cp:revision>
  <dcterms:created xsi:type="dcterms:W3CDTF">2020-10-20T20:48:56Z</dcterms:created>
  <dcterms:modified xsi:type="dcterms:W3CDTF">2022-03-09T13:45:39Z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0x010100C606CB4AC2BAF4499187330FB32C2981</vt:lpwstr>
  </property>
</Properties>
</file>